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15"/>
  </p:notesMasterIdLst>
  <p:sldIdLst>
    <p:sldId id="2146847412" r:id="rId5"/>
    <p:sldId id="2146847454" r:id="rId6"/>
    <p:sldId id="260" r:id="rId7"/>
    <p:sldId id="2146847461" r:id="rId8"/>
    <p:sldId id="256" r:id="rId9"/>
    <p:sldId id="262" r:id="rId10"/>
    <p:sldId id="2147469342" r:id="rId11"/>
    <p:sldId id="2147483647" r:id="rId12"/>
    <p:sldId id="25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bank" id="{33172B3B-D2D5-48A4-99E2-03861EDD8317}">
          <p14:sldIdLst>
            <p14:sldId id="2146847412"/>
            <p14:sldId id="2146847454"/>
            <p14:sldId id="260"/>
            <p14:sldId id="2146847461"/>
            <p14:sldId id="256"/>
            <p14:sldId id="262"/>
            <p14:sldId id="2147469342"/>
            <p14:sldId id="2147483647"/>
            <p14:sldId id="258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784D22-44D0-55E2-FB3B-171EA4E4DD22}" name="Julia Eckl-Dorna" initials="JED" userId="33455d6fe718e7a0" providerId="Windows Live"/>
  <p188:author id="{1E800430-900F-42D0-D3A5-BDA225A9AF3F}" name="Liz Jennings" initials="LJ" userId="S::elizabeth.jennings@wearelucidgroup.com::9392ddea-56c5-4894-9846-e21b4adedbce" providerId="AD"/>
  <p188:author id="{39051258-CA99-6B6F-C5EA-E97A73B1664D}" name="Lupton, Charlotte" initials="LC" userId="S::kccw952@astrazeneca.net::72787e48-c59b-40a8-8134-be61e115c15b" providerId="AD"/>
  <p188:author id="{B4756977-B51F-78DF-485B-1A8914A6BAE8}" name="Sarah Turner" initials="ST" userId="S::sarah.turner@wearelucidgroup.com::fd33087a-348c-4188-b94f-952ae3088599" providerId="AD"/>
  <p188:author id="{22A657AD-00B7-B5CA-27C8-5585190DAA3A}" name="Sarah Turner" initials="ST" userId="S::Sarah.Turner@wearelucidgroup.com::fd33087a-348c-4188-b94f-952ae3088599" providerId="AD"/>
  <p188:author id="{D4BDD4AF-5DDA-862B-F95B-DF4CA271B8B1}" name="Victoria Steele" initials="VS" userId="S::Victoria.Steele@heliosmedcomms.com::2a8cd7c8-9d03-4324-815d-855f6c9d136e" providerId="AD"/>
  <p188:author id="{E577DBB5-AE41-963B-13DF-2745A95C7317}" name="Helen Sharland" initials="HS" userId="S::Helen.Sharland@wearelucidgroup.com::8bfc5259-829d-4d1a-84c4-afa70c74011d" providerId="AD"/>
  <p188:author id="{D1ED6DB7-D1CB-E6C8-343D-7E355CEEBA30}" name="Helen Sharland" initials="HS" userId="S::helen.sharland@wearelucidgroup.com::8bfc5259-829d-4d1a-84c4-afa70c74011d" providerId="AD"/>
  <p188:author id="{4360D0C3-D055-1FE7-42EA-D2F593AD1A30}" name="Mansi Patel" initials="MP" userId="S::mansi.patel@wearelucidgroup.com::e9339eb2-71f2-491f-9f29-eaf2b29d6231" providerId="AD"/>
  <p188:author id="{96C15AF4-0F79-C1A9-1780-C4D134C7C1BF}" name="Lipworth, Joe" initials="LJ" userId="S::khkj205@astrazeneca.net::08ffd50e-e907-4b5e-9dcf-321d052b86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65E"/>
    <a:srgbClr val="F6ECFE"/>
    <a:srgbClr val="ECD7FD"/>
    <a:srgbClr val="EDF8FD"/>
    <a:srgbClr val="FFE8E7"/>
    <a:srgbClr val="FFFFFF"/>
    <a:srgbClr val="E8F1F9"/>
    <a:srgbClr val="CDE2F4"/>
    <a:srgbClr val="3C1658"/>
    <a:srgbClr val="121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B56912-AC50-4CFF-9F36-12570CAAD844}" v="11" dt="2024-09-04T07:57:42.820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2" autoAdjust="0"/>
    <p:restoredTop sz="94404" autoAdjust="0"/>
  </p:normalViewPr>
  <p:slideViewPr>
    <p:cSldViewPr snapToGrid="0" snapToObjects="1">
      <p:cViewPr varScale="1">
        <p:scale>
          <a:sx n="60" d="100"/>
          <a:sy n="60" d="100"/>
        </p:scale>
        <p:origin x="72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4687D185-AFDC-174B-B3A6-C08F4A7C4325}" type="datetimeFigureOut">
              <a:rPr lang="en-GB" smtClean="0"/>
              <a:pPr/>
              <a:t>21/11/2024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046004E-350C-3048-904D-E601776AB30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8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0DBEE-6D78-4C51-9AA3-D412B47B43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36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0DBEE-6D78-4C51-9AA3-D412B47B43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9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6004E-350C-3048-904D-E601776AB3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1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A33316F-B1D5-114A-BEC0-14F0E4D0E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800" cy="686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66448-9A2D-6E4B-9F8A-769DE0B7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2" t="50777" r="34380"/>
          <a:stretch/>
        </p:blipFill>
        <p:spPr>
          <a:xfrm>
            <a:off x="1" y="0"/>
            <a:ext cx="12192000" cy="3992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087D1D-B2D6-D44A-900D-872BD4C324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br>
              <a:rPr lang="en-US"/>
            </a:br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BB56C-E7A2-1545-B6B6-4C9C64D102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9528B1-EF8B-074A-A297-A83026E04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9200" y="5405896"/>
            <a:ext cx="3756215" cy="1425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34DF1-84BC-413D-8901-57B0C9CA5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0170D-66AC-4F1F-2F2A-A6999D565B12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</a:rPr>
              <a:t>Z4-69168 | Date of preparation: October</a:t>
            </a:r>
            <a:r>
              <a:rPr lang="en-US" sz="900" dirty="0">
                <a:solidFill>
                  <a:schemeClr val="bg1"/>
                </a:solidFill>
              </a:rPr>
              <a:t> 2024. This symposium is </a:t>
            </a:r>
            <a:r>
              <a:rPr lang="en-US" sz="900" dirty="0" err="1">
                <a:solidFill>
                  <a:schemeClr val="bg1"/>
                </a:solidFill>
              </a:rPr>
              <a:t>organised</a:t>
            </a:r>
            <a:r>
              <a:rPr lang="en-US" sz="900" dirty="0">
                <a:solidFill>
                  <a:schemeClr val="bg1"/>
                </a:solidFill>
              </a:rPr>
              <a:t> and funded by AstraZeneca. The information displayed during the meeting is exclusively for healthcare professionals.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© 2024 AstraZeneca. All Rights Reserved. </a:t>
            </a:r>
            <a:r>
              <a:rPr lang="en-GB" sz="9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EpiCentral</a:t>
            </a:r>
            <a:r>
              <a:rPr lang="en-GB" sz="9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is sponsored by AstraZeneca.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0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36DF513-6BDE-4BE2-8CE6-40B1B140B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54" y="6438492"/>
            <a:ext cx="1948961" cy="3014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A7E0BC-5C25-0E41-A998-9C85E8E89E6B}"/>
              </a:ext>
            </a:extLst>
          </p:cNvPr>
          <p:cNvSpPr/>
          <p:nvPr userDrawn="1"/>
        </p:nvSpPr>
        <p:spPr>
          <a:xfrm>
            <a:off x="0" y="0"/>
            <a:ext cx="12192000" cy="1051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7AD850-D1B6-0F44-AB93-56837E327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75000"/>
            <a:alphaModFix amt="13000"/>
          </a:blip>
          <a:srcRect l="-642" t="27184" r="-1601" b="9231"/>
          <a:stretch/>
        </p:blipFill>
        <p:spPr>
          <a:xfrm>
            <a:off x="10195286" y="0"/>
            <a:ext cx="1949260" cy="1051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CABE1-F72C-1147-92C3-778C5695F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305812"/>
            <a:ext cx="11137392" cy="3877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C9B21-082E-7045-9DA0-0ACDC129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04" y="1437211"/>
            <a:ext cx="11137392" cy="4530452"/>
          </a:xfrm>
          <a:prstGeom prst="rect">
            <a:avLst/>
          </a:prstGeo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DF6C96-89B9-9A44-9313-14C27A32C2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1761" y="6189857"/>
            <a:ext cx="1974844" cy="57033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00C15-109E-CA4D-BD2D-CAA79C6C91E9}"/>
              </a:ext>
            </a:extLst>
          </p:cNvPr>
          <p:cNvCxnSpPr>
            <a:cxnSpLocks/>
          </p:cNvCxnSpPr>
          <p:nvPr userDrawn="1"/>
        </p:nvCxnSpPr>
        <p:spPr>
          <a:xfrm>
            <a:off x="0" y="1051560"/>
            <a:ext cx="12192000" cy="0"/>
          </a:xfrm>
          <a:prstGeom prst="line">
            <a:avLst/>
          </a:prstGeom>
          <a:ln w="63500">
            <a:gradFill flip="none" rotWithShape="1">
              <a:gsLst>
                <a:gs pos="100000">
                  <a:schemeClr val="accent6"/>
                </a:gs>
                <a:gs pos="53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2EC8A03-09A8-5041-9178-1D3FE6CBB25D}"/>
              </a:ext>
            </a:extLst>
          </p:cNvPr>
          <p:cNvSpPr txBox="1">
            <a:spLocks/>
          </p:cNvSpPr>
          <p:nvPr userDrawn="1"/>
        </p:nvSpPr>
        <p:spPr>
          <a:xfrm>
            <a:off x="53790" y="6552576"/>
            <a:ext cx="418011" cy="2610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243812E-799A-A84F-AEE9-78B5F5398FD5}" type="slidenum">
              <a:rPr lang="en-US" sz="1000" b="0" i="0" smtClean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‹#›</a:t>
            </a:fld>
            <a:endParaRPr lang="en-US" sz="1000" b="0" i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4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234113"/>
            <a:ext cx="9910762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5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9C8A500-4B81-7B48-A31E-8B8957A3E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F7CA3F-1067-F24A-AC49-D34BAF0EEC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D62869-30B7-9B4F-8192-18507D9EB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9200" y="5407200"/>
            <a:ext cx="3756218" cy="14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CCC59-4C24-6A48-9D5A-52104DDB4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072" t="50777" r="33463"/>
          <a:stretch/>
        </p:blipFill>
        <p:spPr>
          <a:xfrm>
            <a:off x="0" y="0"/>
            <a:ext cx="12192000" cy="39924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26A2-D813-4668-B846-DD006E76D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282FC-A52B-9DEF-3339-994CCED86D43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tx1"/>
                </a:solidFill>
              </a:rPr>
              <a:t>Z4-69168 | Date of preparation: October</a:t>
            </a:r>
            <a:r>
              <a:rPr lang="en-US" sz="900" dirty="0">
                <a:solidFill>
                  <a:schemeClr val="tx1"/>
                </a:solidFill>
              </a:rPr>
              <a:t> 2024. This symposium is </a:t>
            </a:r>
            <a:r>
              <a:rPr lang="en-US" sz="900" dirty="0" err="1">
                <a:solidFill>
                  <a:schemeClr val="tx1"/>
                </a:solidFill>
              </a:rPr>
              <a:t>organised</a:t>
            </a:r>
            <a:r>
              <a:rPr lang="en-US" sz="900" dirty="0">
                <a:solidFill>
                  <a:schemeClr val="tx1"/>
                </a:solidFill>
              </a:rPr>
              <a:t> and funded by AstraZeneca. The information displayed during the meeting is exclusively for healthcare professionals.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© 2024 AstraZeneca. All Rights Reserved. </a:t>
            </a:r>
            <a:r>
              <a:rPr lang="en-GB" sz="9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EpiCentral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is sponsored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3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BECC1AF-2988-4AB4-93E1-CF5B1CE82B4A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5CC4F6-0757-4B3C-87C4-C2F950410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2960" t="41940" r="57633"/>
          <a:stretch/>
        </p:blipFill>
        <p:spPr>
          <a:xfrm rot="20836538" flipH="1">
            <a:off x="-798425" y="-1039782"/>
            <a:ext cx="11407289" cy="5977918"/>
          </a:xfrm>
          <a:custGeom>
            <a:avLst/>
            <a:gdLst>
              <a:gd name="connsiteX0" fmla="*/ 10057435 w 11407289"/>
              <a:gd name="connsiteY0" fmla="*/ 0 h 5977918"/>
              <a:gd name="connsiteX1" fmla="*/ 0 w 11407289"/>
              <a:gd name="connsiteY1" fmla="*/ 2271036 h 5977918"/>
              <a:gd name="connsiteX2" fmla="*/ 0 w 11407289"/>
              <a:gd name="connsiteY2" fmla="*/ 5977918 h 5977918"/>
              <a:gd name="connsiteX3" fmla="*/ 11407289 w 11407289"/>
              <a:gd name="connsiteY3" fmla="*/ 5977918 h 59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7289" h="5977918">
                <a:moveTo>
                  <a:pt x="10057435" y="0"/>
                </a:moveTo>
                <a:lnTo>
                  <a:pt x="0" y="2271036"/>
                </a:lnTo>
                <a:lnTo>
                  <a:pt x="0" y="5977918"/>
                </a:lnTo>
                <a:lnTo>
                  <a:pt x="11407289" y="5977918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F21C2C-15A4-7F45-B0CB-86AEEB9C4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055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E22EDCA-5C28-E347-ACF4-79FD5EE05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05027B8-451C-0745-8CDE-BE69F40B1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C1C3BD2-E178-F345-B79F-1DD61424D982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8705B-688D-4BBE-AFA8-803C008BA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7530E-185C-4015-9C90-EA4D9289A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2FFC0-E3AF-FB79-B636-CF739EFA5BC0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</a:rPr>
              <a:t>Z4-69168 | Date of preparation: October</a:t>
            </a:r>
            <a:r>
              <a:rPr lang="en-US" sz="900" dirty="0">
                <a:solidFill>
                  <a:schemeClr val="bg1"/>
                </a:solidFill>
              </a:rPr>
              <a:t> 2024. This symposium is </a:t>
            </a:r>
            <a:r>
              <a:rPr lang="en-US" sz="900" dirty="0" err="1">
                <a:solidFill>
                  <a:schemeClr val="bg1"/>
                </a:solidFill>
              </a:rPr>
              <a:t>organised</a:t>
            </a:r>
            <a:r>
              <a:rPr lang="en-US" sz="900" dirty="0">
                <a:solidFill>
                  <a:schemeClr val="bg1"/>
                </a:solidFill>
              </a:rPr>
              <a:t> and funded by AstraZeneca. The information displayed during the meeting is exclusively for healthcare professionals.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© 2024 AstraZeneca. All Rights Reserved. </a:t>
            </a:r>
            <a:r>
              <a:rPr lang="en-GB" sz="9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EpiCentral</a:t>
            </a:r>
            <a:r>
              <a:rPr lang="en-GB" sz="9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is sponsored by AstraZeneca.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5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0CEEC2E-124A-4F43-BAB2-FA91BE5909C2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CAC459-CD5F-4270-8F31-936D7597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1" t="38029" r="58511"/>
          <a:stretch/>
        </p:blipFill>
        <p:spPr>
          <a:xfrm rot="20820000" flipH="1">
            <a:off x="-850331" y="-1600212"/>
            <a:ext cx="12010007" cy="6380624"/>
          </a:xfrm>
          <a:custGeom>
            <a:avLst/>
            <a:gdLst>
              <a:gd name="connsiteX0" fmla="*/ 0 w 12010007"/>
              <a:gd name="connsiteY0" fmla="*/ 2944750 h 6380624"/>
              <a:gd name="connsiteX1" fmla="*/ 0 w 12010007"/>
              <a:gd name="connsiteY1" fmla="*/ 6380624 h 6380624"/>
              <a:gd name="connsiteX2" fmla="*/ 12010007 w 12010007"/>
              <a:gd name="connsiteY2" fmla="*/ 6380624 h 6380624"/>
              <a:gd name="connsiteX3" fmla="*/ 12010007 w 12010007"/>
              <a:gd name="connsiteY3" fmla="*/ 5755018 h 6380624"/>
              <a:gd name="connsiteX4" fmla="*/ 11893580 w 12010007"/>
              <a:gd name="connsiteY4" fmla="*/ 5781898 h 6380624"/>
              <a:gd name="connsiteX5" fmla="*/ 10669867 w 12010007"/>
              <a:gd name="connsiteY5" fmla="*/ 481418 h 6380624"/>
              <a:gd name="connsiteX6" fmla="*/ 0 w 12010007"/>
              <a:gd name="connsiteY6" fmla="*/ 0 h 6380624"/>
              <a:gd name="connsiteX7" fmla="*/ 0 w 12010007"/>
              <a:gd name="connsiteY7" fmla="*/ 193017 h 6380624"/>
              <a:gd name="connsiteX8" fmla="*/ 836047 w 12010007"/>
              <a:gd name="connsiteY8" fmla="*/ 0 h 63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007" h="6380624">
                <a:moveTo>
                  <a:pt x="0" y="2944750"/>
                </a:moveTo>
                <a:lnTo>
                  <a:pt x="0" y="6380624"/>
                </a:lnTo>
                <a:lnTo>
                  <a:pt x="12010007" y="6380624"/>
                </a:lnTo>
                <a:lnTo>
                  <a:pt x="12010007" y="5755018"/>
                </a:lnTo>
                <a:lnTo>
                  <a:pt x="11893580" y="5781898"/>
                </a:lnTo>
                <a:lnTo>
                  <a:pt x="10669867" y="481418"/>
                </a:lnTo>
                <a:close/>
                <a:moveTo>
                  <a:pt x="0" y="0"/>
                </a:moveTo>
                <a:lnTo>
                  <a:pt x="0" y="193017"/>
                </a:lnTo>
                <a:lnTo>
                  <a:pt x="836047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EA461E-D8BF-5C4F-A437-9C7C874F9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5BE32C-A41F-A240-843B-0AD0696F6938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13B9-CAF2-4EC9-A8F3-F68487F92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200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A914C4-D3BA-45F7-9461-428FDE0928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F15BE-4C55-4B27-97B4-2BDB6EB08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7CB13-19E5-4C77-B31A-083A9D11C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10A1F-891A-8998-2516-A69C1568B16D}"/>
              </a:ext>
            </a:extLst>
          </p:cNvPr>
          <p:cNvSpPr txBox="1"/>
          <p:nvPr userDrawn="1"/>
        </p:nvSpPr>
        <p:spPr>
          <a:xfrm>
            <a:off x="648000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tx1"/>
                </a:solidFill>
              </a:rPr>
              <a:t>Z4-69168 | Date of preparation: October</a:t>
            </a:r>
            <a:r>
              <a:rPr lang="en-US" sz="900" dirty="0">
                <a:solidFill>
                  <a:schemeClr val="tx1"/>
                </a:solidFill>
              </a:rPr>
              <a:t> 2024. This symposium is </a:t>
            </a:r>
            <a:r>
              <a:rPr lang="en-US" sz="900" dirty="0" err="1">
                <a:solidFill>
                  <a:schemeClr val="tx1"/>
                </a:solidFill>
              </a:rPr>
              <a:t>organised</a:t>
            </a:r>
            <a:r>
              <a:rPr lang="en-US" sz="900" dirty="0">
                <a:solidFill>
                  <a:schemeClr val="tx1"/>
                </a:solidFill>
              </a:rPr>
              <a:t> and funded by AstraZeneca. The information displayed during the meeting is exclusively for healthcare professionals.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© 2024 AstraZeneca. All Rights Reserved. </a:t>
            </a:r>
            <a:r>
              <a:rPr lang="en-GB" sz="9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EpiCentral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is sponsored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85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9826C-2064-4F91-A3A3-C86CC191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D31-4D3B-4AB0-A929-416CE8A1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56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E7CD-F305-43E9-86B0-1235552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8EA7-F68C-47EF-BEC4-187C77088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2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AFFAC-B44A-4106-AB5E-D7FEA6836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4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9E53D-E52D-454C-938F-BD750C99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742F-FE91-4920-B471-B84AE257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9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5D279-184B-4E37-B15A-E9263DAE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B3700-D5D0-420F-B1E0-32686E1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21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FADB3-9D36-42DA-9911-2902163F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B33BC-1427-482B-92FA-142499FF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3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4" name="Group 2373" hidden="1">
            <a:extLst>
              <a:ext uri="{FF2B5EF4-FFF2-40B4-BE49-F238E27FC236}">
                <a16:creationId xmlns:a16="http://schemas.microsoft.com/office/drawing/2014/main" id="{82E1A016-B5A5-46A3-B0FA-0280AFE46510}"/>
              </a:ext>
            </a:extLst>
          </p:cNvPr>
          <p:cNvGrpSpPr/>
          <p:nvPr userDrawn="1"/>
        </p:nvGrpSpPr>
        <p:grpSpPr>
          <a:xfrm>
            <a:off x="-1420732" y="2015505"/>
            <a:ext cx="194479" cy="177738"/>
            <a:chOff x="-1420733" y="2015505"/>
            <a:chExt cx="194478" cy="177738"/>
          </a:xfrm>
        </p:grpSpPr>
        <p:grpSp>
          <p:nvGrpSpPr>
            <p:cNvPr id="1897" name="Microbe">
              <a:extLst>
                <a:ext uri="{FF2B5EF4-FFF2-40B4-BE49-F238E27FC236}">
                  <a16:creationId xmlns:a16="http://schemas.microsoft.com/office/drawing/2014/main" id="{5A879A12-2488-42C8-A14D-FC1BF2545A5F}"/>
                </a:ext>
              </a:extLst>
            </p:cNvPr>
            <p:cNvGrpSpPr/>
            <p:nvPr userDrawn="1"/>
          </p:nvGrpSpPr>
          <p:grpSpPr>
            <a:xfrm>
              <a:off x="-1368958" y="2105807"/>
              <a:ext cx="81748" cy="87436"/>
              <a:chOff x="7385741" y="1406212"/>
              <a:chExt cx="194755" cy="206588"/>
            </a:xfrm>
          </p:grpSpPr>
          <p:sp>
            <p:nvSpPr>
              <p:cNvPr id="1942" name="Oval 1941">
                <a:extLst>
                  <a:ext uri="{FF2B5EF4-FFF2-40B4-BE49-F238E27FC236}">
                    <a16:creationId xmlns:a16="http://schemas.microsoft.com/office/drawing/2014/main" id="{B7482AAC-3F24-45A9-B8EC-A996E41CEBEF}"/>
                  </a:ext>
                </a:extLst>
              </p:cNvPr>
              <p:cNvSpPr/>
              <p:nvPr/>
            </p:nvSpPr>
            <p:spPr>
              <a:xfrm>
                <a:off x="7449386" y="1470786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3" name="Oval 1942">
                <a:extLst>
                  <a:ext uri="{FF2B5EF4-FFF2-40B4-BE49-F238E27FC236}">
                    <a16:creationId xmlns:a16="http://schemas.microsoft.com/office/drawing/2014/main" id="{148A0A38-1771-4810-AFDC-FA61F5175A90}"/>
                  </a:ext>
                </a:extLst>
              </p:cNvPr>
              <p:cNvSpPr/>
              <p:nvPr/>
            </p:nvSpPr>
            <p:spPr>
              <a:xfrm>
                <a:off x="7522645" y="1436536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4" name="Oval 1943">
                <a:extLst>
                  <a:ext uri="{FF2B5EF4-FFF2-40B4-BE49-F238E27FC236}">
                    <a16:creationId xmlns:a16="http://schemas.microsoft.com/office/drawing/2014/main" id="{F85B6091-2CE5-4E6A-AD79-02D54595798C}"/>
                  </a:ext>
                </a:extLst>
              </p:cNvPr>
              <p:cNvSpPr/>
              <p:nvPr/>
            </p:nvSpPr>
            <p:spPr>
              <a:xfrm>
                <a:off x="7553064" y="1482600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5" name="Oval 1944">
                <a:extLst>
                  <a:ext uri="{FF2B5EF4-FFF2-40B4-BE49-F238E27FC236}">
                    <a16:creationId xmlns:a16="http://schemas.microsoft.com/office/drawing/2014/main" id="{DF98CC1C-5DE4-40FE-A323-4AD0048AA014}"/>
                  </a:ext>
                </a:extLst>
              </p:cNvPr>
              <p:cNvSpPr/>
              <p:nvPr/>
            </p:nvSpPr>
            <p:spPr>
              <a:xfrm>
                <a:off x="7438944" y="1433644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6" name="Oval 1945">
                <a:extLst>
                  <a:ext uri="{FF2B5EF4-FFF2-40B4-BE49-F238E27FC236}">
                    <a16:creationId xmlns:a16="http://schemas.microsoft.com/office/drawing/2014/main" id="{009351A4-9EB4-41E6-8303-60F9F040981F}"/>
                  </a:ext>
                </a:extLst>
              </p:cNvPr>
              <p:cNvSpPr/>
              <p:nvPr/>
            </p:nvSpPr>
            <p:spPr>
              <a:xfrm>
                <a:off x="7547539" y="1528624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7" name="Oval 1946">
                <a:extLst>
                  <a:ext uri="{FF2B5EF4-FFF2-40B4-BE49-F238E27FC236}">
                    <a16:creationId xmlns:a16="http://schemas.microsoft.com/office/drawing/2014/main" id="{3FCEF4EC-4FE1-4045-80F6-B4A38E5B2555}"/>
                  </a:ext>
                </a:extLst>
              </p:cNvPr>
              <p:cNvSpPr/>
              <p:nvPr/>
            </p:nvSpPr>
            <p:spPr>
              <a:xfrm>
                <a:off x="7385741" y="1459093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8" name="Oval 1947">
                <a:extLst>
                  <a:ext uri="{FF2B5EF4-FFF2-40B4-BE49-F238E27FC236}">
                    <a16:creationId xmlns:a16="http://schemas.microsoft.com/office/drawing/2014/main" id="{7DBDDC95-8DD2-4810-AF7F-257CEB7FD589}"/>
                  </a:ext>
                </a:extLst>
              </p:cNvPr>
              <p:cNvSpPr/>
              <p:nvPr/>
            </p:nvSpPr>
            <p:spPr>
              <a:xfrm>
                <a:off x="7398618" y="1497937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9" name="Oval 1948">
                <a:extLst>
                  <a:ext uri="{FF2B5EF4-FFF2-40B4-BE49-F238E27FC236}">
                    <a16:creationId xmlns:a16="http://schemas.microsoft.com/office/drawing/2014/main" id="{69E0608A-41B3-4154-BB19-2251FD9BB8D6}"/>
                  </a:ext>
                </a:extLst>
              </p:cNvPr>
              <p:cNvSpPr/>
              <p:nvPr/>
            </p:nvSpPr>
            <p:spPr>
              <a:xfrm>
                <a:off x="7401703" y="1547467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0" name="Oval 1949">
                <a:extLst>
                  <a:ext uri="{FF2B5EF4-FFF2-40B4-BE49-F238E27FC236}">
                    <a16:creationId xmlns:a16="http://schemas.microsoft.com/office/drawing/2014/main" id="{78C32A3C-F903-45D6-963F-141AAE51B0D2}"/>
                  </a:ext>
                </a:extLst>
              </p:cNvPr>
              <p:cNvSpPr/>
              <p:nvPr/>
            </p:nvSpPr>
            <p:spPr>
              <a:xfrm>
                <a:off x="7455283" y="1564158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1" name="Oval 1950">
                <a:extLst>
                  <a:ext uri="{FF2B5EF4-FFF2-40B4-BE49-F238E27FC236}">
                    <a16:creationId xmlns:a16="http://schemas.microsoft.com/office/drawing/2014/main" id="{CD0715A9-12F8-48D8-BB4B-68F8A4B48D28}"/>
                  </a:ext>
                </a:extLst>
              </p:cNvPr>
              <p:cNvSpPr/>
              <p:nvPr/>
            </p:nvSpPr>
            <p:spPr>
              <a:xfrm>
                <a:off x="7515547" y="1585368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2" name="Oval 1951">
                <a:extLst>
                  <a:ext uri="{FF2B5EF4-FFF2-40B4-BE49-F238E27FC236}">
                    <a16:creationId xmlns:a16="http://schemas.microsoft.com/office/drawing/2014/main" id="{4E4DFAA7-96E5-4198-A426-041B6E6B78B2}"/>
                  </a:ext>
                </a:extLst>
              </p:cNvPr>
              <p:cNvSpPr/>
              <p:nvPr/>
            </p:nvSpPr>
            <p:spPr>
              <a:xfrm>
                <a:off x="7478316" y="1406212"/>
                <a:ext cx="27432" cy="27432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53" name="Straight Connector 1952">
                <a:extLst>
                  <a:ext uri="{FF2B5EF4-FFF2-40B4-BE49-F238E27FC236}">
                    <a16:creationId xmlns:a16="http://schemas.microsoft.com/office/drawing/2014/main" id="{71DE05E0-34F8-43B4-A408-95FF19D7B361}"/>
                  </a:ext>
                </a:extLst>
              </p:cNvPr>
              <p:cNvCxnSpPr>
                <a:cxnSpLocks/>
                <a:stCxn id="1952" idx="4"/>
              </p:cNvCxnSpPr>
              <p:nvPr/>
            </p:nvCxnSpPr>
            <p:spPr>
              <a:xfrm flipH="1">
                <a:off x="7488837" y="1433641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4" name="Straight Connector 1953">
                <a:extLst>
                  <a:ext uri="{FF2B5EF4-FFF2-40B4-BE49-F238E27FC236}">
                    <a16:creationId xmlns:a16="http://schemas.microsoft.com/office/drawing/2014/main" id="{C9823895-3437-4760-B358-A83B64C69E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50" y="1457238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5" name="Straight Connector 1954">
                <a:extLst>
                  <a:ext uri="{FF2B5EF4-FFF2-40B4-BE49-F238E27FC236}">
                    <a16:creationId xmlns:a16="http://schemas.microsoft.com/office/drawing/2014/main" id="{EA1018FE-4813-4155-9E23-56DE66CBC35C}"/>
                  </a:ext>
                </a:extLst>
              </p:cNvPr>
              <p:cNvCxnSpPr>
                <a:cxnSpLocks/>
                <a:endCxn id="1951" idx="0"/>
              </p:cNvCxnSpPr>
              <p:nvPr/>
            </p:nvCxnSpPr>
            <p:spPr>
              <a:xfrm>
                <a:off x="7507480" y="1547297"/>
                <a:ext cx="21783" cy="38069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6" name="Straight Connector 1955">
                <a:extLst>
                  <a:ext uri="{FF2B5EF4-FFF2-40B4-BE49-F238E27FC236}">
                    <a16:creationId xmlns:a16="http://schemas.microsoft.com/office/drawing/2014/main" id="{55618CBB-4878-4B1C-82AB-78556A78CCC0}"/>
                  </a:ext>
                </a:extLst>
              </p:cNvPr>
              <p:cNvCxnSpPr>
                <a:cxnSpLocks/>
                <a:endCxn id="1949" idx="7"/>
              </p:cNvCxnSpPr>
              <p:nvPr/>
            </p:nvCxnSpPr>
            <p:spPr>
              <a:xfrm flipH="1">
                <a:off x="7425118" y="1534784"/>
                <a:ext cx="27904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7" name="Straight Connector 1956">
                <a:extLst>
                  <a:ext uri="{FF2B5EF4-FFF2-40B4-BE49-F238E27FC236}">
                    <a16:creationId xmlns:a16="http://schemas.microsoft.com/office/drawing/2014/main" id="{402DFF6C-6C52-4568-B782-8903D8A14449}"/>
                  </a:ext>
                </a:extLst>
              </p:cNvPr>
              <p:cNvCxnSpPr>
                <a:cxnSpLocks/>
                <a:endCxn id="1942" idx="6"/>
              </p:cNvCxnSpPr>
              <p:nvPr userDrawn="1"/>
            </p:nvCxnSpPr>
            <p:spPr>
              <a:xfrm>
                <a:off x="7412753" y="1475840"/>
                <a:ext cx="122185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8" name="Straight Connector 1957">
                <a:extLst>
                  <a:ext uri="{FF2B5EF4-FFF2-40B4-BE49-F238E27FC236}">
                    <a16:creationId xmlns:a16="http://schemas.microsoft.com/office/drawing/2014/main" id="{CD89C4DD-B870-41E8-9557-5FCFAB8EA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19" y="1455166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59" name="Straight Connector 1958">
                <a:extLst>
                  <a:ext uri="{FF2B5EF4-FFF2-40B4-BE49-F238E27FC236}">
                    <a16:creationId xmlns:a16="http://schemas.microsoft.com/office/drawing/2014/main" id="{101D4D64-67D6-4190-B72A-DE1CBD98AC98}"/>
                  </a:ext>
                </a:extLst>
              </p:cNvPr>
              <p:cNvCxnSpPr>
                <a:cxnSpLocks/>
                <a:endCxn id="1942" idx="6"/>
              </p:cNvCxnSpPr>
              <p:nvPr/>
            </p:nvCxnSpPr>
            <p:spPr>
              <a:xfrm flipH="1">
                <a:off x="7534967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0" name="Straight Connector 1959">
                <a:extLst>
                  <a:ext uri="{FF2B5EF4-FFF2-40B4-BE49-F238E27FC236}">
                    <a16:creationId xmlns:a16="http://schemas.microsoft.com/office/drawing/2014/main" id="{39D946F6-AD85-42E6-9318-97F371105DB5}"/>
                  </a:ext>
                </a:extLst>
              </p:cNvPr>
              <p:cNvCxnSpPr>
                <a:cxnSpLocks/>
                <a:stCxn id="1942" idx="0"/>
              </p:cNvCxnSpPr>
              <p:nvPr userDrawn="1"/>
            </p:nvCxnSpPr>
            <p:spPr>
              <a:xfrm flipH="1">
                <a:off x="7471119" y="1470777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1" name="Straight Connector 1960">
                <a:extLst>
                  <a:ext uri="{FF2B5EF4-FFF2-40B4-BE49-F238E27FC236}">
                    <a16:creationId xmlns:a16="http://schemas.microsoft.com/office/drawing/2014/main" id="{61A8662D-46F5-4A3B-953C-361997A790C4}"/>
                  </a:ext>
                </a:extLst>
              </p:cNvPr>
              <p:cNvCxnSpPr>
                <a:cxnSpLocks/>
                <a:stCxn id="1942" idx="2"/>
                <a:endCxn id="1948" idx="6"/>
              </p:cNvCxnSpPr>
              <p:nvPr/>
            </p:nvCxnSpPr>
            <p:spPr>
              <a:xfrm flipH="1" flipV="1">
                <a:off x="7426076" y="1511629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62" name="Straight Connector 1961">
                <a:extLst>
                  <a:ext uri="{FF2B5EF4-FFF2-40B4-BE49-F238E27FC236}">
                    <a16:creationId xmlns:a16="http://schemas.microsoft.com/office/drawing/2014/main" id="{E623C10E-5E19-4E06-82B1-BD1BA9528022}"/>
                  </a:ext>
                </a:extLst>
              </p:cNvPr>
              <p:cNvCxnSpPr>
                <a:cxnSpLocks/>
                <a:endCxn id="1946" idx="1"/>
              </p:cNvCxnSpPr>
              <p:nvPr userDrawn="1"/>
            </p:nvCxnSpPr>
            <p:spPr>
              <a:xfrm>
                <a:off x="7481166" y="1517536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1898" name="Microbe">
              <a:extLst>
                <a:ext uri="{FF2B5EF4-FFF2-40B4-BE49-F238E27FC236}">
                  <a16:creationId xmlns:a16="http://schemas.microsoft.com/office/drawing/2014/main" id="{28980D2E-AAE3-40A7-84F0-BAD68978E92E}"/>
                </a:ext>
              </a:extLst>
            </p:cNvPr>
            <p:cNvGrpSpPr/>
            <p:nvPr userDrawn="1"/>
          </p:nvGrpSpPr>
          <p:grpSpPr>
            <a:xfrm rot="20047771">
              <a:off x="-1420733" y="2015505"/>
              <a:ext cx="81748" cy="87436"/>
              <a:chOff x="7385721" y="1406190"/>
              <a:chExt cx="194807" cy="206586"/>
            </a:xfrm>
          </p:grpSpPr>
          <p:sp>
            <p:nvSpPr>
              <p:cNvPr id="1921" name="Oval 1920">
                <a:extLst>
                  <a:ext uri="{FF2B5EF4-FFF2-40B4-BE49-F238E27FC236}">
                    <a16:creationId xmlns:a16="http://schemas.microsoft.com/office/drawing/2014/main" id="{7321D7CC-415B-42FD-8D1E-539619D31E7A}"/>
                  </a:ext>
                </a:extLst>
              </p:cNvPr>
              <p:cNvSpPr/>
              <p:nvPr/>
            </p:nvSpPr>
            <p:spPr>
              <a:xfrm>
                <a:off x="7449372" y="1470769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2" name="Oval 1921">
                <a:extLst>
                  <a:ext uri="{FF2B5EF4-FFF2-40B4-BE49-F238E27FC236}">
                    <a16:creationId xmlns:a16="http://schemas.microsoft.com/office/drawing/2014/main" id="{3352AF2A-C421-4C56-B37A-99A3040EA3EC}"/>
                  </a:ext>
                </a:extLst>
              </p:cNvPr>
              <p:cNvSpPr/>
              <p:nvPr/>
            </p:nvSpPr>
            <p:spPr>
              <a:xfrm>
                <a:off x="7522629" y="14365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3" name="Oval 1922">
                <a:extLst>
                  <a:ext uri="{FF2B5EF4-FFF2-40B4-BE49-F238E27FC236}">
                    <a16:creationId xmlns:a16="http://schemas.microsoft.com/office/drawing/2014/main" id="{76A67553-B7C3-4B8E-84A6-9BD5B1D54035}"/>
                  </a:ext>
                </a:extLst>
              </p:cNvPr>
              <p:cNvSpPr/>
              <p:nvPr/>
            </p:nvSpPr>
            <p:spPr>
              <a:xfrm>
                <a:off x="7553096" y="1482584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4" name="Oval 1923">
                <a:extLst>
                  <a:ext uri="{FF2B5EF4-FFF2-40B4-BE49-F238E27FC236}">
                    <a16:creationId xmlns:a16="http://schemas.microsoft.com/office/drawing/2014/main" id="{B39DCC69-4D42-4A42-9A5D-5BFB5C482557}"/>
                  </a:ext>
                </a:extLst>
              </p:cNvPr>
              <p:cNvSpPr/>
              <p:nvPr/>
            </p:nvSpPr>
            <p:spPr>
              <a:xfrm>
                <a:off x="7438976" y="143362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5" name="Oval 1924">
                <a:extLst>
                  <a:ext uri="{FF2B5EF4-FFF2-40B4-BE49-F238E27FC236}">
                    <a16:creationId xmlns:a16="http://schemas.microsoft.com/office/drawing/2014/main" id="{F7B1A010-1171-43A3-B4DC-91AA01F08809}"/>
                  </a:ext>
                </a:extLst>
              </p:cNvPr>
              <p:cNvSpPr/>
              <p:nvPr/>
            </p:nvSpPr>
            <p:spPr>
              <a:xfrm>
                <a:off x="7547546" y="152860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6" name="Oval 1925">
                <a:extLst>
                  <a:ext uri="{FF2B5EF4-FFF2-40B4-BE49-F238E27FC236}">
                    <a16:creationId xmlns:a16="http://schemas.microsoft.com/office/drawing/2014/main" id="{FF9A4F38-3B6A-42D0-A4B1-C99AA40BF53F}"/>
                  </a:ext>
                </a:extLst>
              </p:cNvPr>
              <p:cNvSpPr/>
              <p:nvPr/>
            </p:nvSpPr>
            <p:spPr>
              <a:xfrm>
                <a:off x="7385721" y="1459077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7" name="Oval 1926">
                <a:extLst>
                  <a:ext uri="{FF2B5EF4-FFF2-40B4-BE49-F238E27FC236}">
                    <a16:creationId xmlns:a16="http://schemas.microsoft.com/office/drawing/2014/main" id="{4E206642-D772-428B-9F9A-9F67EF5CAB34}"/>
                  </a:ext>
                </a:extLst>
              </p:cNvPr>
              <p:cNvSpPr/>
              <p:nvPr/>
            </p:nvSpPr>
            <p:spPr>
              <a:xfrm>
                <a:off x="7398539" y="14979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8" name="Oval 1927">
                <a:extLst>
                  <a:ext uri="{FF2B5EF4-FFF2-40B4-BE49-F238E27FC236}">
                    <a16:creationId xmlns:a16="http://schemas.microsoft.com/office/drawing/2014/main" id="{1083D843-0CDD-4BC9-88D9-554070D2881E}"/>
                  </a:ext>
                </a:extLst>
              </p:cNvPr>
              <p:cNvSpPr/>
              <p:nvPr/>
            </p:nvSpPr>
            <p:spPr>
              <a:xfrm>
                <a:off x="7401680" y="1547449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9" name="Oval 1928">
                <a:extLst>
                  <a:ext uri="{FF2B5EF4-FFF2-40B4-BE49-F238E27FC236}">
                    <a16:creationId xmlns:a16="http://schemas.microsoft.com/office/drawing/2014/main" id="{6474F156-1536-482D-BCF1-88D714E69A16}"/>
                  </a:ext>
                </a:extLst>
              </p:cNvPr>
              <p:cNvSpPr/>
              <p:nvPr/>
            </p:nvSpPr>
            <p:spPr>
              <a:xfrm>
                <a:off x="7455260" y="1564142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0" name="Oval 1929">
                <a:extLst>
                  <a:ext uri="{FF2B5EF4-FFF2-40B4-BE49-F238E27FC236}">
                    <a16:creationId xmlns:a16="http://schemas.microsoft.com/office/drawing/2014/main" id="{EC6B0ECB-E12F-4C03-BF9A-499F1BD1CB9E}"/>
                  </a:ext>
                </a:extLst>
              </p:cNvPr>
              <p:cNvSpPr/>
              <p:nvPr/>
            </p:nvSpPr>
            <p:spPr>
              <a:xfrm>
                <a:off x="7515523" y="1585345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1" name="Oval 1930">
                <a:extLst>
                  <a:ext uri="{FF2B5EF4-FFF2-40B4-BE49-F238E27FC236}">
                    <a16:creationId xmlns:a16="http://schemas.microsoft.com/office/drawing/2014/main" id="{9CD3CBED-8EBC-4AE4-BD2B-F085F5DCD01B}"/>
                  </a:ext>
                </a:extLst>
              </p:cNvPr>
              <p:cNvSpPr/>
              <p:nvPr/>
            </p:nvSpPr>
            <p:spPr>
              <a:xfrm>
                <a:off x="7478293" y="1406190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32" name="Straight Connector 1931">
                <a:extLst>
                  <a:ext uri="{FF2B5EF4-FFF2-40B4-BE49-F238E27FC236}">
                    <a16:creationId xmlns:a16="http://schemas.microsoft.com/office/drawing/2014/main" id="{2240A9A6-EE34-4FD9-9C87-C719D287EEFC}"/>
                  </a:ext>
                </a:extLst>
              </p:cNvPr>
              <p:cNvCxnSpPr>
                <a:cxnSpLocks/>
                <a:stCxn id="1931" idx="4"/>
              </p:cNvCxnSpPr>
              <p:nvPr/>
            </p:nvCxnSpPr>
            <p:spPr>
              <a:xfrm flipH="1">
                <a:off x="7488812" y="1433619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3" name="Straight Connector 1932">
                <a:extLst>
                  <a:ext uri="{FF2B5EF4-FFF2-40B4-BE49-F238E27FC236}">
                    <a16:creationId xmlns:a16="http://schemas.microsoft.com/office/drawing/2014/main" id="{F7468667-F4D9-440F-9E7F-51B4B4A80B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26" y="1457216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4" name="Straight Connector 1933">
                <a:extLst>
                  <a:ext uri="{FF2B5EF4-FFF2-40B4-BE49-F238E27FC236}">
                    <a16:creationId xmlns:a16="http://schemas.microsoft.com/office/drawing/2014/main" id="{F2EF4AE3-D893-4BAB-B3C3-B81D6D681CEA}"/>
                  </a:ext>
                </a:extLst>
              </p:cNvPr>
              <p:cNvCxnSpPr>
                <a:cxnSpLocks/>
                <a:endCxn id="1930" idx="0"/>
              </p:cNvCxnSpPr>
              <p:nvPr/>
            </p:nvCxnSpPr>
            <p:spPr>
              <a:xfrm>
                <a:off x="7507456" y="1547281"/>
                <a:ext cx="21783" cy="3806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5" name="Straight Connector 1934">
                <a:extLst>
                  <a:ext uri="{FF2B5EF4-FFF2-40B4-BE49-F238E27FC236}">
                    <a16:creationId xmlns:a16="http://schemas.microsoft.com/office/drawing/2014/main" id="{40164B7A-6DA1-46E8-AB43-7706F8C58B1F}"/>
                  </a:ext>
                </a:extLst>
              </p:cNvPr>
              <p:cNvCxnSpPr>
                <a:cxnSpLocks/>
                <a:endCxn id="1928" idx="7"/>
              </p:cNvCxnSpPr>
              <p:nvPr/>
            </p:nvCxnSpPr>
            <p:spPr>
              <a:xfrm flipH="1">
                <a:off x="7425093" y="1534766"/>
                <a:ext cx="27903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6" name="Straight Connector 1935">
                <a:extLst>
                  <a:ext uri="{FF2B5EF4-FFF2-40B4-BE49-F238E27FC236}">
                    <a16:creationId xmlns:a16="http://schemas.microsoft.com/office/drawing/2014/main" id="{173BDC0E-8BB3-4B3F-8062-96778C99F99E}"/>
                  </a:ext>
                </a:extLst>
              </p:cNvPr>
              <p:cNvCxnSpPr>
                <a:cxnSpLocks/>
                <a:endCxn id="1921" idx="6"/>
              </p:cNvCxnSpPr>
              <p:nvPr/>
            </p:nvCxnSpPr>
            <p:spPr>
              <a:xfrm>
                <a:off x="7412786" y="1475824"/>
                <a:ext cx="122186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7" name="Straight Connector 1936">
                <a:extLst>
                  <a:ext uri="{FF2B5EF4-FFF2-40B4-BE49-F238E27FC236}">
                    <a16:creationId xmlns:a16="http://schemas.microsoft.com/office/drawing/2014/main" id="{0DEB2A27-2F3D-4EBF-98DB-A236A5523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51" y="1455165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8" name="Straight Connector 1937">
                <a:extLst>
                  <a:ext uri="{FF2B5EF4-FFF2-40B4-BE49-F238E27FC236}">
                    <a16:creationId xmlns:a16="http://schemas.microsoft.com/office/drawing/2014/main" id="{C229ECEC-CD2B-4A1B-AECE-BFDA5807DBBF}"/>
                  </a:ext>
                </a:extLst>
              </p:cNvPr>
              <p:cNvCxnSpPr>
                <a:cxnSpLocks/>
                <a:endCxn id="1921" idx="6"/>
              </p:cNvCxnSpPr>
              <p:nvPr/>
            </p:nvCxnSpPr>
            <p:spPr>
              <a:xfrm flipH="1">
                <a:off x="7534909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39" name="Straight Connector 1938">
                <a:extLst>
                  <a:ext uri="{FF2B5EF4-FFF2-40B4-BE49-F238E27FC236}">
                    <a16:creationId xmlns:a16="http://schemas.microsoft.com/office/drawing/2014/main" id="{D7D4B8E5-B4B1-4E53-A870-F46470512A4E}"/>
                  </a:ext>
                </a:extLst>
              </p:cNvPr>
              <p:cNvCxnSpPr>
                <a:cxnSpLocks/>
                <a:stCxn id="1921" idx="0"/>
              </p:cNvCxnSpPr>
              <p:nvPr/>
            </p:nvCxnSpPr>
            <p:spPr>
              <a:xfrm flipH="1">
                <a:off x="7471060" y="1470775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40" name="Straight Connector 1939">
                <a:extLst>
                  <a:ext uri="{FF2B5EF4-FFF2-40B4-BE49-F238E27FC236}">
                    <a16:creationId xmlns:a16="http://schemas.microsoft.com/office/drawing/2014/main" id="{BFF9F571-90EE-49A2-863F-18B0889688A4}"/>
                  </a:ext>
                </a:extLst>
              </p:cNvPr>
              <p:cNvCxnSpPr>
                <a:cxnSpLocks/>
                <a:stCxn id="1921" idx="2"/>
                <a:endCxn id="1927" idx="6"/>
              </p:cNvCxnSpPr>
              <p:nvPr/>
            </p:nvCxnSpPr>
            <p:spPr>
              <a:xfrm flipH="1" flipV="1">
                <a:off x="7426077" y="1511630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41" name="Straight Connector 1940">
                <a:extLst>
                  <a:ext uri="{FF2B5EF4-FFF2-40B4-BE49-F238E27FC236}">
                    <a16:creationId xmlns:a16="http://schemas.microsoft.com/office/drawing/2014/main" id="{4D922E40-BB24-4A3B-AFF6-1373F4F44412}"/>
                  </a:ext>
                </a:extLst>
              </p:cNvPr>
              <p:cNvCxnSpPr>
                <a:cxnSpLocks/>
                <a:endCxn id="1925" idx="1"/>
              </p:cNvCxnSpPr>
              <p:nvPr userDrawn="1"/>
            </p:nvCxnSpPr>
            <p:spPr>
              <a:xfrm>
                <a:off x="7481166" y="1517537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grpSp>
          <p:nvGrpSpPr>
            <p:cNvPr id="1899" name="Microbe">
              <a:extLst>
                <a:ext uri="{FF2B5EF4-FFF2-40B4-BE49-F238E27FC236}">
                  <a16:creationId xmlns:a16="http://schemas.microsoft.com/office/drawing/2014/main" id="{8AD1E0C9-2239-43F7-9B6A-7BA071230929}"/>
                </a:ext>
              </a:extLst>
            </p:cNvPr>
            <p:cNvGrpSpPr/>
            <p:nvPr userDrawn="1"/>
          </p:nvGrpSpPr>
          <p:grpSpPr>
            <a:xfrm rot="20047771">
              <a:off x="-1308003" y="2030899"/>
              <a:ext cx="81748" cy="87436"/>
              <a:chOff x="7385721" y="1406190"/>
              <a:chExt cx="194807" cy="206586"/>
            </a:xfrm>
          </p:grpSpPr>
          <p:sp>
            <p:nvSpPr>
              <p:cNvPr id="1900" name="Oval 1899">
                <a:extLst>
                  <a:ext uri="{FF2B5EF4-FFF2-40B4-BE49-F238E27FC236}">
                    <a16:creationId xmlns:a16="http://schemas.microsoft.com/office/drawing/2014/main" id="{6543DD36-0C67-4F22-BF12-2D5BBDB69AF5}"/>
                  </a:ext>
                </a:extLst>
              </p:cNvPr>
              <p:cNvSpPr/>
              <p:nvPr/>
            </p:nvSpPr>
            <p:spPr>
              <a:xfrm>
                <a:off x="7449372" y="1470769"/>
                <a:ext cx="85547" cy="855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1" name="Oval 1900">
                <a:extLst>
                  <a:ext uri="{FF2B5EF4-FFF2-40B4-BE49-F238E27FC236}">
                    <a16:creationId xmlns:a16="http://schemas.microsoft.com/office/drawing/2014/main" id="{AE96F4C2-5182-43FA-99C7-8FC031522C57}"/>
                  </a:ext>
                </a:extLst>
              </p:cNvPr>
              <p:cNvSpPr/>
              <p:nvPr/>
            </p:nvSpPr>
            <p:spPr>
              <a:xfrm>
                <a:off x="7522629" y="14365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2" name="Oval 1901">
                <a:extLst>
                  <a:ext uri="{FF2B5EF4-FFF2-40B4-BE49-F238E27FC236}">
                    <a16:creationId xmlns:a16="http://schemas.microsoft.com/office/drawing/2014/main" id="{37209F3C-4194-4424-8FA1-54C811B2FD67}"/>
                  </a:ext>
                </a:extLst>
              </p:cNvPr>
              <p:cNvSpPr/>
              <p:nvPr userDrawn="1"/>
            </p:nvSpPr>
            <p:spPr>
              <a:xfrm>
                <a:off x="7553096" y="1482584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3" name="Oval 1902">
                <a:extLst>
                  <a:ext uri="{FF2B5EF4-FFF2-40B4-BE49-F238E27FC236}">
                    <a16:creationId xmlns:a16="http://schemas.microsoft.com/office/drawing/2014/main" id="{220B0F6D-986C-40D1-AD20-475F453AA661}"/>
                  </a:ext>
                </a:extLst>
              </p:cNvPr>
              <p:cNvSpPr/>
              <p:nvPr/>
            </p:nvSpPr>
            <p:spPr>
              <a:xfrm>
                <a:off x="7438976" y="143362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4" name="Oval 1903">
                <a:extLst>
                  <a:ext uri="{FF2B5EF4-FFF2-40B4-BE49-F238E27FC236}">
                    <a16:creationId xmlns:a16="http://schemas.microsoft.com/office/drawing/2014/main" id="{2A1F8A93-E971-45D2-A9C1-2BD7C269462C}"/>
                  </a:ext>
                </a:extLst>
              </p:cNvPr>
              <p:cNvSpPr/>
              <p:nvPr/>
            </p:nvSpPr>
            <p:spPr>
              <a:xfrm>
                <a:off x="7547546" y="1528606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5" name="Oval 1904">
                <a:extLst>
                  <a:ext uri="{FF2B5EF4-FFF2-40B4-BE49-F238E27FC236}">
                    <a16:creationId xmlns:a16="http://schemas.microsoft.com/office/drawing/2014/main" id="{9CDB4BB3-4C4F-4560-808D-1E66FB3D4B15}"/>
                  </a:ext>
                </a:extLst>
              </p:cNvPr>
              <p:cNvSpPr/>
              <p:nvPr/>
            </p:nvSpPr>
            <p:spPr>
              <a:xfrm>
                <a:off x="7385721" y="1459077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6" name="Oval 1905">
                <a:extLst>
                  <a:ext uri="{FF2B5EF4-FFF2-40B4-BE49-F238E27FC236}">
                    <a16:creationId xmlns:a16="http://schemas.microsoft.com/office/drawing/2014/main" id="{19DA6E8A-F428-4E8E-8890-8D35F1C29EDF}"/>
                  </a:ext>
                </a:extLst>
              </p:cNvPr>
              <p:cNvSpPr/>
              <p:nvPr/>
            </p:nvSpPr>
            <p:spPr>
              <a:xfrm>
                <a:off x="7398539" y="1497921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7" name="Oval 1906">
                <a:extLst>
                  <a:ext uri="{FF2B5EF4-FFF2-40B4-BE49-F238E27FC236}">
                    <a16:creationId xmlns:a16="http://schemas.microsoft.com/office/drawing/2014/main" id="{5D18AA91-B33E-4FF1-A05B-2526A5CC67FC}"/>
                  </a:ext>
                </a:extLst>
              </p:cNvPr>
              <p:cNvSpPr/>
              <p:nvPr/>
            </p:nvSpPr>
            <p:spPr>
              <a:xfrm>
                <a:off x="7401680" y="1547449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8" name="Oval 1907">
                <a:extLst>
                  <a:ext uri="{FF2B5EF4-FFF2-40B4-BE49-F238E27FC236}">
                    <a16:creationId xmlns:a16="http://schemas.microsoft.com/office/drawing/2014/main" id="{0B507C64-763D-4A24-AF5B-D4F9169A9514}"/>
                  </a:ext>
                </a:extLst>
              </p:cNvPr>
              <p:cNvSpPr/>
              <p:nvPr/>
            </p:nvSpPr>
            <p:spPr>
              <a:xfrm>
                <a:off x="7455260" y="1564142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9" name="Oval 1908">
                <a:extLst>
                  <a:ext uri="{FF2B5EF4-FFF2-40B4-BE49-F238E27FC236}">
                    <a16:creationId xmlns:a16="http://schemas.microsoft.com/office/drawing/2014/main" id="{AD6F01D8-E711-4ECB-9AC3-AA4273342809}"/>
                  </a:ext>
                </a:extLst>
              </p:cNvPr>
              <p:cNvSpPr/>
              <p:nvPr/>
            </p:nvSpPr>
            <p:spPr>
              <a:xfrm>
                <a:off x="7515523" y="1585345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0" name="Oval 1909">
                <a:extLst>
                  <a:ext uri="{FF2B5EF4-FFF2-40B4-BE49-F238E27FC236}">
                    <a16:creationId xmlns:a16="http://schemas.microsoft.com/office/drawing/2014/main" id="{9B5351E3-411C-4AE4-A9E7-4D1502FA43FB}"/>
                  </a:ext>
                </a:extLst>
              </p:cNvPr>
              <p:cNvSpPr/>
              <p:nvPr/>
            </p:nvSpPr>
            <p:spPr>
              <a:xfrm>
                <a:off x="7478293" y="1406190"/>
                <a:ext cx="27432" cy="2743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14325">
                  <a:defRPr/>
                </a:pPr>
                <a:endParaRPr lang="en-US" sz="75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911" name="Straight Connector 1910">
                <a:extLst>
                  <a:ext uri="{FF2B5EF4-FFF2-40B4-BE49-F238E27FC236}">
                    <a16:creationId xmlns:a16="http://schemas.microsoft.com/office/drawing/2014/main" id="{64327ED3-D096-4E09-87B2-434380342C3A}"/>
                  </a:ext>
                </a:extLst>
              </p:cNvPr>
              <p:cNvCxnSpPr>
                <a:cxnSpLocks/>
                <a:stCxn id="1910" idx="4"/>
              </p:cNvCxnSpPr>
              <p:nvPr/>
            </p:nvCxnSpPr>
            <p:spPr>
              <a:xfrm flipH="1">
                <a:off x="7488812" y="1433619"/>
                <a:ext cx="3195" cy="4295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2" name="Straight Connector 1911">
                <a:extLst>
                  <a:ext uri="{FF2B5EF4-FFF2-40B4-BE49-F238E27FC236}">
                    <a16:creationId xmlns:a16="http://schemas.microsoft.com/office/drawing/2014/main" id="{783DCE51-23F5-4BB5-B9E9-4617F9DD5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1626" y="1457216"/>
                <a:ext cx="12232" cy="2322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3" name="Straight Connector 1912">
                <a:extLst>
                  <a:ext uri="{FF2B5EF4-FFF2-40B4-BE49-F238E27FC236}">
                    <a16:creationId xmlns:a16="http://schemas.microsoft.com/office/drawing/2014/main" id="{EB917B22-C0BA-43C7-86FD-F52AF5FFB0FF}"/>
                  </a:ext>
                </a:extLst>
              </p:cNvPr>
              <p:cNvCxnSpPr>
                <a:cxnSpLocks/>
                <a:endCxn id="1909" idx="0"/>
              </p:cNvCxnSpPr>
              <p:nvPr userDrawn="1"/>
            </p:nvCxnSpPr>
            <p:spPr>
              <a:xfrm>
                <a:off x="7507456" y="1547281"/>
                <a:ext cx="21783" cy="3806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4" name="Straight Connector 1913">
                <a:extLst>
                  <a:ext uri="{FF2B5EF4-FFF2-40B4-BE49-F238E27FC236}">
                    <a16:creationId xmlns:a16="http://schemas.microsoft.com/office/drawing/2014/main" id="{53DC8193-6A11-4AA6-8AFD-472C2A7C3CC5}"/>
                  </a:ext>
                </a:extLst>
              </p:cNvPr>
              <p:cNvCxnSpPr>
                <a:cxnSpLocks/>
                <a:endCxn id="1907" idx="7"/>
              </p:cNvCxnSpPr>
              <p:nvPr/>
            </p:nvCxnSpPr>
            <p:spPr>
              <a:xfrm flipH="1">
                <a:off x="7425093" y="1534766"/>
                <a:ext cx="27903" cy="1670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5" name="Straight Connector 1914">
                <a:extLst>
                  <a:ext uri="{FF2B5EF4-FFF2-40B4-BE49-F238E27FC236}">
                    <a16:creationId xmlns:a16="http://schemas.microsoft.com/office/drawing/2014/main" id="{54644AD6-3A73-47A6-8458-323DD5632132}"/>
                  </a:ext>
                </a:extLst>
              </p:cNvPr>
              <p:cNvCxnSpPr>
                <a:cxnSpLocks/>
                <a:endCxn id="1900" idx="6"/>
              </p:cNvCxnSpPr>
              <p:nvPr userDrawn="1"/>
            </p:nvCxnSpPr>
            <p:spPr>
              <a:xfrm>
                <a:off x="7412786" y="1475824"/>
                <a:ext cx="122186" cy="37721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6" name="Straight Connector 1915">
                <a:extLst>
                  <a:ext uri="{FF2B5EF4-FFF2-40B4-BE49-F238E27FC236}">
                    <a16:creationId xmlns:a16="http://schemas.microsoft.com/office/drawing/2014/main" id="{6E279BA9-7B71-4678-B468-E0D81FD3B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851" y="1455165"/>
                <a:ext cx="9254" cy="22238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7" name="Straight Connector 1916">
                <a:extLst>
                  <a:ext uri="{FF2B5EF4-FFF2-40B4-BE49-F238E27FC236}">
                    <a16:creationId xmlns:a16="http://schemas.microsoft.com/office/drawing/2014/main" id="{F16F162B-7B46-4B3A-9D4F-BBE469DEF52A}"/>
                  </a:ext>
                </a:extLst>
              </p:cNvPr>
              <p:cNvCxnSpPr>
                <a:cxnSpLocks/>
                <a:endCxn id="1900" idx="6"/>
              </p:cNvCxnSpPr>
              <p:nvPr userDrawn="1"/>
            </p:nvCxnSpPr>
            <p:spPr>
              <a:xfrm flipH="1">
                <a:off x="7534909" y="1496505"/>
                <a:ext cx="19467" cy="17050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8" name="Straight Connector 1917">
                <a:extLst>
                  <a:ext uri="{FF2B5EF4-FFF2-40B4-BE49-F238E27FC236}">
                    <a16:creationId xmlns:a16="http://schemas.microsoft.com/office/drawing/2014/main" id="{60BA22DA-806E-450C-A4C2-72345AAD76AF}"/>
                  </a:ext>
                </a:extLst>
              </p:cNvPr>
              <p:cNvCxnSpPr>
                <a:cxnSpLocks/>
                <a:stCxn id="1900" idx="0"/>
              </p:cNvCxnSpPr>
              <p:nvPr userDrawn="1"/>
            </p:nvCxnSpPr>
            <p:spPr>
              <a:xfrm flipH="1">
                <a:off x="7471060" y="1470775"/>
                <a:ext cx="21075" cy="9259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19" name="Straight Connector 1918">
                <a:extLst>
                  <a:ext uri="{FF2B5EF4-FFF2-40B4-BE49-F238E27FC236}">
                    <a16:creationId xmlns:a16="http://schemas.microsoft.com/office/drawing/2014/main" id="{C556E8DB-2460-42E6-980C-B4962E5673B1}"/>
                  </a:ext>
                </a:extLst>
              </p:cNvPr>
              <p:cNvCxnSpPr>
                <a:cxnSpLocks/>
                <a:stCxn id="1900" idx="2"/>
                <a:endCxn id="1906" idx="6"/>
              </p:cNvCxnSpPr>
              <p:nvPr userDrawn="1"/>
            </p:nvCxnSpPr>
            <p:spPr>
              <a:xfrm flipH="1" flipV="1">
                <a:off x="7426077" y="1511630"/>
                <a:ext cx="23355" cy="1907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920" name="Straight Connector 1919">
                <a:extLst>
                  <a:ext uri="{FF2B5EF4-FFF2-40B4-BE49-F238E27FC236}">
                    <a16:creationId xmlns:a16="http://schemas.microsoft.com/office/drawing/2014/main" id="{F5CC61C9-8B6E-4014-80EA-90948FDD5800}"/>
                  </a:ext>
                </a:extLst>
              </p:cNvPr>
              <p:cNvCxnSpPr>
                <a:cxnSpLocks/>
                <a:endCxn id="1904" idx="1"/>
              </p:cNvCxnSpPr>
              <p:nvPr userDrawn="1"/>
            </p:nvCxnSpPr>
            <p:spPr>
              <a:xfrm>
                <a:off x="7481166" y="1517537"/>
                <a:ext cx="70431" cy="15086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832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CF534C-5B06-49AE-9538-F6125E0A2656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A3A3EF61-82F0-4FC3-AA94-9B4DC9F895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1999" cy="1141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2AE35B-3713-4E04-BD23-89F85FEA045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23200" y="100800"/>
            <a:ext cx="2741277" cy="104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0CB6ED-94F4-43D5-A7E6-1775F119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10000"/>
          </a:blip>
          <a:srcRect l="59157" t="44809"/>
          <a:stretch/>
        </p:blipFill>
        <p:spPr>
          <a:xfrm>
            <a:off x="-1" y="0"/>
            <a:ext cx="7097485" cy="3411301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FCBA9-E3AE-429C-BF56-B86D80AA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282" y="1404000"/>
            <a:ext cx="11095200" cy="46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00" lvl="0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Click to edit Master text styles</a:t>
            </a:r>
          </a:p>
          <a:p>
            <a:pPr marL="288000" lvl="1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Second level</a:t>
            </a:r>
          </a:p>
          <a:p>
            <a:pPr marL="288000" lvl="2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Third level</a:t>
            </a:r>
          </a:p>
          <a:p>
            <a:pPr marL="288000" lvl="3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Fourth level</a:t>
            </a:r>
          </a:p>
          <a:p>
            <a:pPr marL="288000" lvl="4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</a:buBlip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A56D7-EF10-4FA1-90DA-39844C4B5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8282" y="6218757"/>
            <a:ext cx="1051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spc="2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BB6F-2A7B-435B-891F-1EA962315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95B33-58AD-4532-AEF7-AB747A04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11095200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4B1F8B-EED3-42C5-95CD-0CEF1606DC1B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51D71-EE03-C8AA-F579-2FEFD9B94667}"/>
              </a:ext>
            </a:extLst>
          </p:cNvPr>
          <p:cNvSpPr txBox="1"/>
          <p:nvPr userDrawn="1"/>
        </p:nvSpPr>
        <p:spPr>
          <a:xfrm>
            <a:off x="548282" y="6484275"/>
            <a:ext cx="105120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chemeClr val="tx1"/>
                </a:solidFill>
              </a:rPr>
              <a:t>Z4-69168 | Date of preparation: October</a:t>
            </a:r>
            <a:r>
              <a:rPr lang="en-US" sz="900" dirty="0">
                <a:solidFill>
                  <a:schemeClr val="tx1"/>
                </a:solidFill>
              </a:rPr>
              <a:t> 2024. This symposium is </a:t>
            </a:r>
            <a:r>
              <a:rPr lang="en-US" sz="900" dirty="0" err="1">
                <a:solidFill>
                  <a:schemeClr val="tx1"/>
                </a:solidFill>
              </a:rPr>
              <a:t>organised</a:t>
            </a:r>
            <a:r>
              <a:rPr lang="en-US" sz="900" dirty="0">
                <a:solidFill>
                  <a:schemeClr val="tx1"/>
                </a:solidFill>
              </a:rPr>
              <a:t> and funded by AstraZeneca. The information displayed during the meeting is exclusively for healthcare professionals.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</a:rPr>
              <a:t>© 2024 AstraZeneca. All Rights Reserved. </a:t>
            </a:r>
            <a:r>
              <a:rPr lang="en-GB" sz="9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EpiCentral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is sponsored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79" r:id="rId5"/>
    <p:sldLayoutId id="2147483681" r:id="rId6"/>
    <p:sldLayoutId id="2147483683" r:id="rId7"/>
    <p:sldLayoutId id="2147483684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9"/>
        </a:buBlip>
        <a:defRPr lang="en-US" sz="2000" b="0" i="0" kern="1200" dirty="0" smtClean="0">
          <a:solidFill>
            <a:schemeClr val="tx1"/>
          </a:solidFill>
          <a:latin typeface="Calibri" panose="020F0502020204030204" pitchFamily="34" charset="0"/>
          <a:ea typeface="Roboto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12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7.svg"/><Relationship Id="rId5" Type="http://schemas.openxmlformats.org/officeDocument/2006/relationships/image" Target="../media/image29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52D2B0-844D-DFBE-CF49-15890D7C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5148000"/>
            <a:ext cx="7937200" cy="612000"/>
          </a:xfrm>
        </p:spPr>
        <p:txBody>
          <a:bodyPr/>
          <a:lstStyle/>
          <a:p>
            <a:r>
              <a:rPr lang="en-GB" dirty="0"/>
              <a:t>Dr Julia </a:t>
            </a:r>
            <a:r>
              <a:rPr lang="en-GB" dirty="0" err="1"/>
              <a:t>Eckl-Dorna</a:t>
            </a:r>
            <a:endParaRPr lang="en-GB" dirty="0"/>
          </a:p>
          <a:p>
            <a:r>
              <a:rPr lang="en-GB" dirty="0"/>
              <a:t>General Hospital Vienna, Medical University of Vienna, Vienna, Austria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EA12F3-741E-7E61-6DBC-7C273638B4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Repair towards remission: epithelial-driven inflammation and opportunities to restore epithelial barrier function</a:t>
            </a:r>
          </a:p>
        </p:txBody>
      </p:sp>
    </p:spTree>
    <p:extLst>
      <p:ext uri="{BB962C8B-B14F-4D97-AF65-F5344CB8AC3E}">
        <p14:creationId xmlns:p14="http://schemas.microsoft.com/office/powerpoint/2010/main" val="62176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C0BD0-2C72-499D-AD41-9FF3EECC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restoring epithelial barrier function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  <a:endParaRPr lang="en-GB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896512B-1761-4442-98B7-AC8E77AF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Huang ZQ, et al. Allergy. 2024;79(5):1146–65. </a:t>
            </a: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Abbreviations;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DEP, diesel exhaust particle; HDAC, histone deacetylase; IFN-</a:t>
            </a:r>
            <a:r>
              <a:rPr kumimoji="0" lang="el-GR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γ,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interferon gamma; IL, interleukin; NO2, nitrogen dioxide; O3, ozone; OSM,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oncostatin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M; PM, particulate matter; TGF-</a:t>
            </a:r>
            <a:r>
              <a:rPr kumimoji="0" lang="el-GR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β1,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transforming growth factor beta 1; TJ, tight junction; TNF, tumour necrosis factor.</a:t>
            </a:r>
            <a:endParaRPr kumimoji="0" lang="en-GB" b="1" i="0" u="none" strike="noStrike" kern="1200" cap="none" spc="20" normalizeH="0" baseline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Huang ZQ,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2024;79(5):1146–65.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5313148-9BA8-8FB4-81E8-9C5840232253}"/>
              </a:ext>
            </a:extLst>
          </p:cNvPr>
          <p:cNvGrpSpPr/>
          <p:nvPr/>
        </p:nvGrpSpPr>
        <p:grpSpPr>
          <a:xfrm>
            <a:off x="4093200" y="1534089"/>
            <a:ext cx="4008473" cy="4000485"/>
            <a:chOff x="4093200" y="1703052"/>
            <a:chExt cx="4008473" cy="4000485"/>
          </a:xfrm>
        </p:grpSpPr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F3FFF814-8A58-E6F7-31DC-AEEF1779C98D}"/>
                </a:ext>
              </a:extLst>
            </p:cNvPr>
            <p:cNvSpPr/>
            <p:nvPr/>
          </p:nvSpPr>
          <p:spPr>
            <a:xfrm flipV="1">
              <a:off x="4110999" y="1710000"/>
              <a:ext cx="3960000" cy="3960000"/>
            </a:xfrm>
            <a:prstGeom prst="pie">
              <a:avLst>
                <a:gd name="adj1" fmla="val 10783463"/>
                <a:gd name="adj2" fmla="val 30452"/>
              </a:avLst>
            </a:prstGeom>
            <a:solidFill>
              <a:srgbClr val="F6ECFE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Partial Circle 85">
              <a:extLst>
                <a:ext uri="{FF2B5EF4-FFF2-40B4-BE49-F238E27FC236}">
                  <a16:creationId xmlns:a16="http://schemas.microsoft.com/office/drawing/2014/main" id="{37B69D9D-A497-2672-630D-B5E54376049F}"/>
                </a:ext>
              </a:extLst>
            </p:cNvPr>
            <p:cNvSpPr/>
            <p:nvPr/>
          </p:nvSpPr>
          <p:spPr>
            <a:xfrm>
              <a:off x="4106661" y="1710972"/>
              <a:ext cx="3960000" cy="3960000"/>
            </a:xfrm>
            <a:prstGeom prst="pie">
              <a:avLst>
                <a:gd name="adj1" fmla="val 10783463"/>
                <a:gd name="adj2" fmla="val 3045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Partial Circle 87">
              <a:extLst>
                <a:ext uri="{FF2B5EF4-FFF2-40B4-BE49-F238E27FC236}">
                  <a16:creationId xmlns:a16="http://schemas.microsoft.com/office/drawing/2014/main" id="{209CDD45-DAD3-72E2-CA63-55B70934CFD2}"/>
                </a:ext>
              </a:extLst>
            </p:cNvPr>
            <p:cNvSpPr/>
            <p:nvPr/>
          </p:nvSpPr>
          <p:spPr>
            <a:xfrm>
              <a:off x="4093200" y="1710000"/>
              <a:ext cx="3960000" cy="3960000"/>
            </a:xfrm>
            <a:prstGeom prst="pie">
              <a:avLst>
                <a:gd name="adj1" fmla="val 12775912"/>
                <a:gd name="adj2" fmla="val 14952767"/>
              </a:avLst>
            </a:prstGeom>
            <a:solidFill>
              <a:srgbClr val="EDF8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Partial Circle 89">
              <a:extLst>
                <a:ext uri="{FF2B5EF4-FFF2-40B4-BE49-F238E27FC236}">
                  <a16:creationId xmlns:a16="http://schemas.microsoft.com/office/drawing/2014/main" id="{89CC4DCA-CE59-7646-F8C3-DC4712243F40}"/>
                </a:ext>
              </a:extLst>
            </p:cNvPr>
            <p:cNvSpPr/>
            <p:nvPr/>
          </p:nvSpPr>
          <p:spPr>
            <a:xfrm rot="19454898" flipH="1" flipV="1">
              <a:off x="4105674" y="1716947"/>
              <a:ext cx="3960000" cy="3960000"/>
            </a:xfrm>
            <a:prstGeom prst="pie">
              <a:avLst>
                <a:gd name="adj1" fmla="val 12957405"/>
                <a:gd name="adj2" fmla="val 15053475"/>
              </a:avLst>
            </a:prstGeom>
            <a:solidFill>
              <a:srgbClr val="ECD7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Partial Circle 88">
              <a:extLst>
                <a:ext uri="{FF2B5EF4-FFF2-40B4-BE49-F238E27FC236}">
                  <a16:creationId xmlns:a16="http://schemas.microsoft.com/office/drawing/2014/main" id="{7A2C61A6-D88A-6C8A-1388-BC647CFF2399}"/>
                </a:ext>
              </a:extLst>
            </p:cNvPr>
            <p:cNvSpPr/>
            <p:nvPr/>
          </p:nvSpPr>
          <p:spPr>
            <a:xfrm flipH="1">
              <a:off x="4104411" y="1703052"/>
              <a:ext cx="3960000" cy="3960000"/>
            </a:xfrm>
            <a:prstGeom prst="pie">
              <a:avLst>
                <a:gd name="adj1" fmla="val 12772822"/>
                <a:gd name="adj2" fmla="val 14950042"/>
              </a:avLst>
            </a:prstGeom>
            <a:solidFill>
              <a:srgbClr val="EDF8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00</a:t>
              </a:r>
            </a:p>
          </p:txBody>
        </p:sp>
        <p:sp>
          <p:nvSpPr>
            <p:cNvPr id="91" name="Partial Circle 90">
              <a:extLst>
                <a:ext uri="{FF2B5EF4-FFF2-40B4-BE49-F238E27FC236}">
                  <a16:creationId xmlns:a16="http://schemas.microsoft.com/office/drawing/2014/main" id="{2594F309-1E8D-25FC-CE13-93CE652B5EFE}"/>
                </a:ext>
              </a:extLst>
            </p:cNvPr>
            <p:cNvSpPr/>
            <p:nvPr/>
          </p:nvSpPr>
          <p:spPr>
            <a:xfrm rot="2244281" flipH="1" flipV="1">
              <a:off x="4141673" y="1707757"/>
              <a:ext cx="3960000" cy="3960000"/>
            </a:xfrm>
            <a:prstGeom prst="pie">
              <a:avLst>
                <a:gd name="adj1" fmla="val 12858948"/>
                <a:gd name="adj2" fmla="val 15145299"/>
              </a:avLst>
            </a:prstGeom>
            <a:solidFill>
              <a:srgbClr val="ECD7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0F8D6F7C-3085-F549-4855-4798B7D8C22F}"/>
                </a:ext>
              </a:extLst>
            </p:cNvPr>
            <p:cNvSpPr/>
            <p:nvPr/>
          </p:nvSpPr>
          <p:spPr>
            <a:xfrm rot="5400000" flipH="1" flipV="1">
              <a:off x="4111397" y="1743537"/>
              <a:ext cx="3960000" cy="3960000"/>
            </a:xfrm>
            <a:prstGeom prst="pie">
              <a:avLst>
                <a:gd name="adj1" fmla="val 14032825"/>
                <a:gd name="adj2" fmla="val 16275862"/>
              </a:avLst>
            </a:prstGeom>
            <a:solidFill>
              <a:srgbClr val="ECD7FD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EBE0CC0-693D-80F1-8E5D-5EB7C8F7CEF5}"/>
                </a:ext>
              </a:extLst>
            </p:cNvPr>
            <p:cNvGrpSpPr/>
            <p:nvPr/>
          </p:nvGrpSpPr>
          <p:grpSpPr>
            <a:xfrm>
              <a:off x="5141339" y="2740466"/>
              <a:ext cx="1909086" cy="1908000"/>
              <a:chOff x="5371623" y="2511095"/>
              <a:chExt cx="1909086" cy="1908000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0FA6B436-E7FB-9BF1-737E-95E9EE28F580}"/>
                  </a:ext>
                </a:extLst>
              </p:cNvPr>
              <p:cNvGrpSpPr/>
              <p:nvPr/>
            </p:nvGrpSpPr>
            <p:grpSpPr>
              <a:xfrm>
                <a:off x="5371623" y="2511095"/>
                <a:ext cx="1909086" cy="1908000"/>
                <a:chOff x="5371623" y="2488235"/>
                <a:chExt cx="1909086" cy="1908000"/>
              </a:xfrm>
            </p:grpSpPr>
            <p:sp>
              <p:nvSpPr>
                <p:cNvPr id="71" name="Partial Circle 70">
                  <a:extLst>
                    <a:ext uri="{FF2B5EF4-FFF2-40B4-BE49-F238E27FC236}">
                      <a16:creationId xmlns:a16="http://schemas.microsoft.com/office/drawing/2014/main" id="{D2521582-176A-5362-E036-E0EA5809B0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72709" y="2488235"/>
                  <a:ext cx="1908000" cy="1908000"/>
                </a:xfrm>
                <a:prstGeom prst="pie">
                  <a:avLst>
                    <a:gd name="adj1" fmla="val 2945201"/>
                    <a:gd name="adj2" fmla="val 14113869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Partial Circle 81">
                  <a:extLst>
                    <a:ext uri="{FF2B5EF4-FFF2-40B4-BE49-F238E27FC236}">
                      <a16:creationId xmlns:a16="http://schemas.microsoft.com/office/drawing/2014/main" id="{46AD7A23-1E72-4BC0-2D35-234BF499E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71623" y="2488235"/>
                  <a:ext cx="1908000" cy="1908000"/>
                </a:xfrm>
                <a:prstGeom prst="pie">
                  <a:avLst>
                    <a:gd name="adj1" fmla="val 13940370"/>
                    <a:gd name="adj2" fmla="val 27143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577855E-16DD-05A4-E6F4-0ED4BCC40D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49487" y="2664741"/>
                  <a:ext cx="1548000" cy="154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D0CE533-ACAA-BA09-0059-2B16420ED7BB}"/>
                    </a:ext>
                  </a:extLst>
                </p:cNvPr>
                <p:cNvGrpSpPr/>
                <p:nvPr/>
              </p:nvGrpSpPr>
              <p:grpSpPr>
                <a:xfrm>
                  <a:off x="5615786" y="2586075"/>
                  <a:ext cx="376011" cy="356033"/>
                  <a:chOff x="3310926" y="3177387"/>
                  <a:chExt cx="376011" cy="356033"/>
                </a:xfrm>
              </p:grpSpPr>
              <p:sp>
                <p:nvSpPr>
                  <p:cNvPr id="73" name="Right Triangle 72">
                    <a:extLst>
                      <a:ext uri="{FF2B5EF4-FFF2-40B4-BE49-F238E27FC236}">
                        <a16:creationId xmlns:a16="http://schemas.microsoft.com/office/drawing/2014/main" id="{7524535F-4B96-46C3-8809-519B50A97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62937" y="3177387"/>
                    <a:ext cx="324000" cy="324000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Right Triangle 73">
                    <a:extLst>
                      <a:ext uri="{FF2B5EF4-FFF2-40B4-BE49-F238E27FC236}">
                        <a16:creationId xmlns:a16="http://schemas.microsoft.com/office/drawing/2014/main" id="{264A630F-1C60-8193-F305-8E9C4AD22D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10926" y="3209420"/>
                    <a:ext cx="324000" cy="324000"/>
                  </a:xfrm>
                  <a:prstGeom prst="rtTriangl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88AC1C65-A264-DBFC-8337-735E69CFF8A9}"/>
                    </a:ext>
                  </a:extLst>
                </p:cNvPr>
                <p:cNvGrpSpPr/>
                <p:nvPr/>
              </p:nvGrpSpPr>
              <p:grpSpPr>
                <a:xfrm rot="10800000">
                  <a:off x="6712588" y="3856708"/>
                  <a:ext cx="376011" cy="356033"/>
                  <a:chOff x="3310926" y="3177387"/>
                  <a:chExt cx="376011" cy="356033"/>
                </a:xfrm>
              </p:grpSpPr>
              <p:sp>
                <p:nvSpPr>
                  <p:cNvPr id="80" name="Right Triangle 79">
                    <a:extLst>
                      <a:ext uri="{FF2B5EF4-FFF2-40B4-BE49-F238E27FC236}">
                        <a16:creationId xmlns:a16="http://schemas.microsoft.com/office/drawing/2014/main" id="{94688BA4-9F43-519C-7DA0-60F4E02431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62937" y="3177387"/>
                    <a:ext cx="324000" cy="324000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Right Triangle 80">
                    <a:extLst>
                      <a:ext uri="{FF2B5EF4-FFF2-40B4-BE49-F238E27FC236}">
                        <a16:creationId xmlns:a16="http://schemas.microsoft.com/office/drawing/2014/main" id="{D7BA355D-8860-F1F6-6A8A-9C0A3BD12D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243181">
                    <a:off x="3310926" y="3209420"/>
                    <a:ext cx="324000" cy="324000"/>
                  </a:xfrm>
                  <a:prstGeom prst="rtTriangl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7DEEBA5-DEBE-03A7-E8EA-18727FF41A10}"/>
                  </a:ext>
                </a:extLst>
              </p:cNvPr>
              <p:cNvGrpSpPr/>
              <p:nvPr/>
            </p:nvGrpSpPr>
            <p:grpSpPr>
              <a:xfrm>
                <a:off x="6069961" y="2934065"/>
                <a:ext cx="470064" cy="444703"/>
                <a:chOff x="5474098" y="2025119"/>
                <a:chExt cx="470064" cy="444703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F0D7671-1CF1-1DAA-2145-F81B1F2C58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46985" r="50180"/>
                <a:stretch/>
              </p:blipFill>
              <p:spPr>
                <a:xfrm>
                  <a:off x="5714696" y="2026601"/>
                  <a:ext cx="229466" cy="443221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FD5CB388-BE7F-C64A-5B0C-E852AA960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43153" r="53709"/>
                <a:stretch/>
              </p:blipFill>
              <p:spPr>
                <a:xfrm>
                  <a:off x="5474098" y="2025119"/>
                  <a:ext cx="253997" cy="443221"/>
                </a:xfrm>
                <a:prstGeom prst="rect">
                  <a:avLst/>
                </a:prstGeom>
              </p:spPr>
            </p:pic>
            <p:sp>
              <p:nvSpPr>
                <p:cNvPr id="17" name="Rectangle 25">
                  <a:extLst>
                    <a:ext uri="{FF2B5EF4-FFF2-40B4-BE49-F238E27FC236}">
                      <a16:creationId xmlns:a16="http://schemas.microsoft.com/office/drawing/2014/main" id="{FD1E3E65-4B88-E0E7-D178-81EB79CEDC46}"/>
                    </a:ext>
                  </a:extLst>
                </p:cNvPr>
                <p:cNvSpPr/>
                <p:nvPr/>
              </p:nvSpPr>
              <p:spPr>
                <a:xfrm rot="21307128" flipH="1">
                  <a:off x="5676394" y="2184369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8F20D278-5002-0E0E-EB9C-0879389BC347}"/>
                    </a:ext>
                  </a:extLst>
                </p:cNvPr>
                <p:cNvCxnSpPr/>
                <p:nvPr/>
              </p:nvCxnSpPr>
              <p:spPr>
                <a:xfrm>
                  <a:off x="5703285" y="228231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8067C6E-AF64-1629-0938-09B857224D28}"/>
                    </a:ext>
                  </a:extLst>
                </p:cNvPr>
                <p:cNvCxnSpPr/>
                <p:nvPr/>
              </p:nvCxnSpPr>
              <p:spPr>
                <a:xfrm>
                  <a:off x="5694038" y="227400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BBBF812-7C4E-B499-41D8-457C8229F195}"/>
                    </a:ext>
                  </a:extLst>
                </p:cNvPr>
                <p:cNvCxnSpPr/>
                <p:nvPr/>
              </p:nvCxnSpPr>
              <p:spPr>
                <a:xfrm>
                  <a:off x="5700904" y="231229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9B8E552-FB63-0FB2-730F-53EE274538CC}"/>
                    </a:ext>
                  </a:extLst>
                </p:cNvPr>
                <p:cNvCxnSpPr/>
                <p:nvPr/>
              </p:nvCxnSpPr>
              <p:spPr>
                <a:xfrm>
                  <a:off x="5695364" y="229810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A6E34ED-6FD5-2F36-0B54-046AD4E8A1B1}"/>
                    </a:ext>
                  </a:extLst>
                </p:cNvPr>
                <p:cNvCxnSpPr/>
                <p:nvPr/>
              </p:nvCxnSpPr>
              <p:spPr>
                <a:xfrm>
                  <a:off x="5693544" y="2322196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Partial Circle 22">
                  <a:extLst>
                    <a:ext uri="{FF2B5EF4-FFF2-40B4-BE49-F238E27FC236}">
                      <a16:creationId xmlns:a16="http://schemas.microsoft.com/office/drawing/2014/main" id="{353122CE-AEDC-634A-3435-E7432A0F0F3C}"/>
                    </a:ext>
                  </a:extLst>
                </p:cNvPr>
                <p:cNvSpPr/>
                <p:nvPr/>
              </p:nvSpPr>
              <p:spPr>
                <a:xfrm>
                  <a:off x="5675760" y="226210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Partial Circle 23">
                  <a:extLst>
                    <a:ext uri="{FF2B5EF4-FFF2-40B4-BE49-F238E27FC236}">
                      <a16:creationId xmlns:a16="http://schemas.microsoft.com/office/drawing/2014/main" id="{08643C78-E4CE-0AC2-4AAE-4331E0A0B9CC}"/>
                    </a:ext>
                  </a:extLst>
                </p:cNvPr>
                <p:cNvSpPr/>
                <p:nvPr/>
              </p:nvSpPr>
              <p:spPr>
                <a:xfrm flipH="1">
                  <a:off x="5703564" y="226210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25">
                  <a:extLst>
                    <a:ext uri="{FF2B5EF4-FFF2-40B4-BE49-F238E27FC236}">
                      <a16:creationId xmlns:a16="http://schemas.microsoft.com/office/drawing/2014/main" id="{8CA94E4C-ED5E-4A5C-42A3-52976F075EEA}"/>
                    </a:ext>
                  </a:extLst>
                </p:cNvPr>
                <p:cNvSpPr/>
                <p:nvPr/>
              </p:nvSpPr>
              <p:spPr>
                <a:xfrm rot="21307128" flipH="1">
                  <a:off x="5673130" y="2209912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96FECB5-3B0C-6D69-F9F8-535FE2EA169A}"/>
                  </a:ext>
                </a:extLst>
              </p:cNvPr>
              <p:cNvGrpSpPr/>
              <p:nvPr/>
            </p:nvGrpSpPr>
            <p:grpSpPr>
              <a:xfrm>
                <a:off x="6041005" y="3616109"/>
                <a:ext cx="551103" cy="443221"/>
                <a:chOff x="6576132" y="3207389"/>
                <a:chExt cx="551103" cy="443221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DF5C8F8-3C97-E0E7-75DE-DFB613B9EF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43078" r="50113"/>
                <a:stretch/>
              </p:blipFill>
              <p:spPr>
                <a:xfrm>
                  <a:off x="6576132" y="3207389"/>
                  <a:ext cx="551103" cy="443221"/>
                </a:xfrm>
                <a:prstGeom prst="rect">
                  <a:avLst/>
                </a:prstGeom>
              </p:spPr>
            </p:pic>
            <p:sp>
              <p:nvSpPr>
                <p:cNvPr id="50" name="Rectangle 25">
                  <a:extLst>
                    <a:ext uri="{FF2B5EF4-FFF2-40B4-BE49-F238E27FC236}">
                      <a16:creationId xmlns:a16="http://schemas.microsoft.com/office/drawing/2014/main" id="{E334FA7B-B367-DF76-78F8-62DBA45B9CE7}"/>
                    </a:ext>
                  </a:extLst>
                </p:cNvPr>
                <p:cNvSpPr/>
                <p:nvPr/>
              </p:nvSpPr>
              <p:spPr>
                <a:xfrm rot="1020088">
                  <a:off x="6846323" y="3350838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25">
                  <a:extLst>
                    <a:ext uri="{FF2B5EF4-FFF2-40B4-BE49-F238E27FC236}">
                      <a16:creationId xmlns:a16="http://schemas.microsoft.com/office/drawing/2014/main" id="{CBDA6B6D-E457-9C0C-02D6-92456C07A317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367406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A6DD568-DC50-B629-F289-0CBBD1A57C3D}"/>
                    </a:ext>
                  </a:extLst>
                </p:cNvPr>
                <p:cNvCxnSpPr/>
                <p:nvPr/>
              </p:nvCxnSpPr>
              <p:spPr>
                <a:xfrm>
                  <a:off x="6823285" y="346458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B71CECA-F5AA-C841-007E-7584343B3E5E}"/>
                    </a:ext>
                  </a:extLst>
                </p:cNvPr>
                <p:cNvCxnSpPr/>
                <p:nvPr/>
              </p:nvCxnSpPr>
              <p:spPr>
                <a:xfrm>
                  <a:off x="6854523" y="345627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20439AD-0228-3461-784E-7AA1A854F85B}"/>
                    </a:ext>
                  </a:extLst>
                </p:cNvPr>
                <p:cNvCxnSpPr/>
                <p:nvPr/>
              </p:nvCxnSpPr>
              <p:spPr>
                <a:xfrm>
                  <a:off x="6823285" y="349456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A28C848-F530-DC3E-1040-2FFE078E8FE7}"/>
                    </a:ext>
                  </a:extLst>
                </p:cNvPr>
                <p:cNvCxnSpPr/>
                <p:nvPr/>
              </p:nvCxnSpPr>
              <p:spPr>
                <a:xfrm>
                  <a:off x="6851085" y="348037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3F9E681B-2E87-F97A-93C8-6F19E08CFD12}"/>
                    </a:ext>
                  </a:extLst>
                </p:cNvPr>
                <p:cNvCxnSpPr/>
                <p:nvPr/>
              </p:nvCxnSpPr>
              <p:spPr>
                <a:xfrm>
                  <a:off x="6856410" y="3504466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Partial Circle 56">
                  <a:extLst>
                    <a:ext uri="{FF2B5EF4-FFF2-40B4-BE49-F238E27FC236}">
                      <a16:creationId xmlns:a16="http://schemas.microsoft.com/office/drawing/2014/main" id="{3ECCA7A5-0A95-8C95-B7F7-1DE2F020FF55}"/>
                    </a:ext>
                  </a:extLst>
                </p:cNvPr>
                <p:cNvSpPr/>
                <p:nvPr/>
              </p:nvSpPr>
              <p:spPr>
                <a:xfrm>
                  <a:off x="6805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E40A4719-58A7-6180-06D5-5A9665F347B4}"/>
                    </a:ext>
                  </a:extLst>
                </p:cNvPr>
                <p:cNvSpPr/>
                <p:nvPr/>
              </p:nvSpPr>
              <p:spPr>
                <a:xfrm flipH="1">
                  <a:off x="6859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Rectangle 25">
                  <a:extLst>
                    <a:ext uri="{FF2B5EF4-FFF2-40B4-BE49-F238E27FC236}">
                      <a16:creationId xmlns:a16="http://schemas.microsoft.com/office/drawing/2014/main" id="{9BFF6370-4AF8-0564-3A5C-E850FDF12B1F}"/>
                    </a:ext>
                  </a:extLst>
                </p:cNvPr>
                <p:cNvSpPr/>
                <p:nvPr/>
              </p:nvSpPr>
              <p:spPr>
                <a:xfrm rot="1020088">
                  <a:off x="6868152" y="3402137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25">
                  <a:extLst>
                    <a:ext uri="{FF2B5EF4-FFF2-40B4-BE49-F238E27FC236}">
                      <a16:creationId xmlns:a16="http://schemas.microsoft.com/office/drawing/2014/main" id="{5FEE5631-378E-1B23-0E75-7D114F3512A5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409375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55F9BBC-CCC1-D6EE-0C7F-58B43459176A}"/>
                  </a:ext>
                </a:extLst>
              </p:cNvPr>
              <p:cNvSpPr txBox="1"/>
              <p:nvPr/>
            </p:nvSpPr>
            <p:spPr>
              <a:xfrm>
                <a:off x="5564750" y="2768666"/>
                <a:ext cx="148232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Damage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0813D3-8F68-9DA4-7F61-2E321CE4B538}"/>
                  </a:ext>
                </a:extLst>
              </p:cNvPr>
              <p:cNvSpPr txBox="1"/>
              <p:nvPr/>
            </p:nvSpPr>
            <p:spPr>
              <a:xfrm>
                <a:off x="5593260" y="4027658"/>
                <a:ext cx="148232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Repair</a:t>
                </a:r>
              </a:p>
            </p:txBody>
          </p:sp>
        </p:grpSp>
      </p:grpSp>
      <p:pic>
        <p:nvPicPr>
          <p:cNvPr id="98" name="Picture 97" descr="Shape&#10;&#10;Description automatically generated">
            <a:extLst>
              <a:ext uri="{FF2B5EF4-FFF2-40B4-BE49-F238E27FC236}">
                <a16:creationId xmlns:a16="http://schemas.microsoft.com/office/drawing/2014/main" id="{4454ADE6-3B02-AB7E-E9EA-41256FAA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77" y="2461475"/>
            <a:ext cx="546019" cy="235147"/>
          </a:xfrm>
          <a:prstGeom prst="rect">
            <a:avLst/>
          </a:prstGeom>
        </p:spPr>
      </p:pic>
      <p:pic>
        <p:nvPicPr>
          <p:cNvPr id="100" name="Picture 9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61D5EE-EB5B-1570-C4CF-44DE1EACA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24" y="2177812"/>
            <a:ext cx="311157" cy="272861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980DCB8A-2B7F-804C-2230-38AF5E734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4020" y="2145054"/>
            <a:ext cx="319604" cy="222509"/>
          </a:xfrm>
          <a:prstGeom prst="rect">
            <a:avLst/>
          </a:prstGeom>
        </p:spPr>
      </p:pic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D3A3B98E-99E2-51C0-DB2D-18906C475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310" y="2012220"/>
            <a:ext cx="392057" cy="385834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1FB91804-5AF7-787D-1197-6B278486D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137274">
            <a:off x="5128252" y="4547270"/>
            <a:ext cx="319604" cy="222509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F0760D81-B392-B77E-937D-9AE99B61BC7F}"/>
              </a:ext>
            </a:extLst>
          </p:cNvPr>
          <p:cNvSpPr/>
          <p:nvPr/>
        </p:nvSpPr>
        <p:spPr>
          <a:xfrm>
            <a:off x="5201302" y="4622049"/>
            <a:ext cx="216728" cy="61394"/>
          </a:xfrm>
          <a:prstGeom prst="rect">
            <a:avLst/>
          </a:prstGeom>
          <a:solidFill>
            <a:srgbClr val="F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F1B067BB-C109-A2B3-C963-13BCDA3ED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961011" y="4647531"/>
            <a:ext cx="319604" cy="22250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DD2601E6-433E-D86A-D031-CD8C251BF558}"/>
              </a:ext>
            </a:extLst>
          </p:cNvPr>
          <p:cNvSpPr/>
          <p:nvPr/>
        </p:nvSpPr>
        <p:spPr>
          <a:xfrm rot="18662726">
            <a:off x="5034061" y="4722310"/>
            <a:ext cx="216728" cy="61394"/>
          </a:xfrm>
          <a:prstGeom prst="rect">
            <a:avLst/>
          </a:prstGeom>
          <a:solidFill>
            <a:srgbClr val="F6E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 descr="Icon&#10;&#10;Description automatically generated">
            <a:extLst>
              <a:ext uri="{FF2B5EF4-FFF2-40B4-BE49-F238E27FC236}">
                <a16:creationId xmlns:a16="http://schemas.microsoft.com/office/drawing/2014/main" id="{2C08FBD8-705A-6757-77E5-77220E69B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513" y="3758234"/>
            <a:ext cx="311156" cy="404503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138D7AB-DE2D-90B4-F1C7-4563BE74653E}"/>
              </a:ext>
            </a:extLst>
          </p:cNvPr>
          <p:cNvGrpSpPr/>
          <p:nvPr/>
        </p:nvGrpSpPr>
        <p:grpSpPr>
          <a:xfrm rot="18783692">
            <a:off x="4566400" y="2964221"/>
            <a:ext cx="283154" cy="351048"/>
            <a:chOff x="4523952" y="3224485"/>
            <a:chExt cx="283154" cy="351048"/>
          </a:xfrm>
        </p:grpSpPr>
        <p:pic>
          <p:nvPicPr>
            <p:cNvPr id="107" name="Picture 106" descr="A picture containing clock, vector graphics&#10;&#10;Description automatically generated">
              <a:extLst>
                <a:ext uri="{FF2B5EF4-FFF2-40B4-BE49-F238E27FC236}">
                  <a16:creationId xmlns:a16="http://schemas.microsoft.com/office/drawing/2014/main" id="{BDDAC41B-FA68-5E59-13F3-C98604AAD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8195" t="25259" r="47038" b="-9767"/>
            <a:stretch/>
          </p:blipFill>
          <p:spPr>
            <a:xfrm rot="17290683">
              <a:off x="4527853" y="3220584"/>
              <a:ext cx="275352" cy="283154"/>
            </a:xfrm>
            <a:prstGeom prst="ellipse">
              <a:avLst/>
            </a:prstGeom>
          </p:spPr>
        </p:pic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73698EF-946B-6F54-CCFB-3B8C8290D52D}"/>
                </a:ext>
              </a:extLst>
            </p:cNvPr>
            <p:cNvSpPr/>
            <p:nvPr/>
          </p:nvSpPr>
          <p:spPr>
            <a:xfrm>
              <a:off x="4587181" y="3494059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0DF40D3-CA8D-615E-8B73-C3E808B960D8}"/>
                </a:ext>
              </a:extLst>
            </p:cNvPr>
            <p:cNvSpPr/>
            <p:nvPr/>
          </p:nvSpPr>
          <p:spPr>
            <a:xfrm>
              <a:off x="4627047" y="3522077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E02BF79-4B1D-CD54-C08F-940F32C962DA}"/>
                </a:ext>
              </a:extLst>
            </p:cNvPr>
            <p:cNvSpPr/>
            <p:nvPr/>
          </p:nvSpPr>
          <p:spPr>
            <a:xfrm>
              <a:off x="4702070" y="352070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FFEA8DD-0ECC-0ACB-B8D6-B860DB2572A0}"/>
                </a:ext>
              </a:extLst>
            </p:cNvPr>
            <p:cNvSpPr/>
            <p:nvPr/>
          </p:nvSpPr>
          <p:spPr>
            <a:xfrm>
              <a:off x="4749717" y="3511246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BF409A1-A27F-65D5-3CFD-FC5E8F8D4200}"/>
                </a:ext>
              </a:extLst>
            </p:cNvPr>
            <p:cNvSpPr/>
            <p:nvPr/>
          </p:nvSpPr>
          <p:spPr>
            <a:xfrm>
              <a:off x="4645423" y="350270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B8D695B-2157-6CA2-8DFD-91DD1A82823E}"/>
                </a:ext>
              </a:extLst>
            </p:cNvPr>
            <p:cNvSpPr/>
            <p:nvPr/>
          </p:nvSpPr>
          <p:spPr>
            <a:xfrm>
              <a:off x="4663423" y="354853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0B583E8-86C2-6070-27DB-47FF2A33E6E3}"/>
                </a:ext>
              </a:extLst>
            </p:cNvPr>
            <p:cNvSpPr/>
            <p:nvPr/>
          </p:nvSpPr>
          <p:spPr>
            <a:xfrm>
              <a:off x="4596181" y="3557533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823AEE7-CBC4-F64D-77EA-4449445F9188}"/>
                </a:ext>
              </a:extLst>
            </p:cNvPr>
            <p:cNvSpPr/>
            <p:nvPr/>
          </p:nvSpPr>
          <p:spPr>
            <a:xfrm>
              <a:off x="4730665" y="3539929"/>
              <a:ext cx="18000" cy="18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8" name="Graphic 117" descr="Medicine with solid fill">
            <a:extLst>
              <a:ext uri="{FF2B5EF4-FFF2-40B4-BE49-F238E27FC236}">
                <a16:creationId xmlns:a16="http://schemas.microsoft.com/office/drawing/2014/main" id="{39B0C6F5-055F-A38C-541A-E0F08BADD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5671" y="3700788"/>
            <a:ext cx="461949" cy="461949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BD386C8-2A27-6296-5A13-63C347A5977B}"/>
              </a:ext>
            </a:extLst>
          </p:cNvPr>
          <p:cNvGrpSpPr/>
          <p:nvPr/>
        </p:nvGrpSpPr>
        <p:grpSpPr>
          <a:xfrm>
            <a:off x="6033396" y="4764988"/>
            <a:ext cx="124797" cy="294838"/>
            <a:chOff x="6033396" y="4933951"/>
            <a:chExt cx="124797" cy="294838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CA0EBD01-146E-421D-49E1-0B9D551C2C46}"/>
                </a:ext>
              </a:extLst>
            </p:cNvPr>
            <p:cNvSpPr/>
            <p:nvPr/>
          </p:nvSpPr>
          <p:spPr>
            <a:xfrm>
              <a:off x="6033396" y="4933951"/>
              <a:ext cx="124797" cy="294838"/>
            </a:xfrm>
            <a:prstGeom prst="roundRect">
              <a:avLst>
                <a:gd name="adj" fmla="val 50000"/>
              </a:avLst>
            </a:prstGeom>
            <a:ln>
              <a:solidFill>
                <a:srgbClr val="0A465E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0C90386-2571-7AAA-C912-06FBD96BC2DE}"/>
                </a:ext>
              </a:extLst>
            </p:cNvPr>
            <p:cNvCxnSpPr>
              <a:stCxn id="119" idx="1"/>
              <a:endCxn id="119" idx="3"/>
            </p:cNvCxnSpPr>
            <p:nvPr/>
          </p:nvCxnSpPr>
          <p:spPr>
            <a:xfrm>
              <a:off x="6033396" y="5081370"/>
              <a:ext cx="124797" cy="0"/>
            </a:xfrm>
            <a:prstGeom prst="line">
              <a:avLst/>
            </a:prstGeom>
            <a:ln w="12700">
              <a:solidFill>
                <a:srgbClr val="0A46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59E87F7-5BF9-F748-45C3-0071C8717AEF}"/>
              </a:ext>
            </a:extLst>
          </p:cNvPr>
          <p:cNvGrpSpPr/>
          <p:nvPr/>
        </p:nvGrpSpPr>
        <p:grpSpPr>
          <a:xfrm rot="1965121">
            <a:off x="6172317" y="4760713"/>
            <a:ext cx="124797" cy="294838"/>
            <a:chOff x="6033396" y="4933951"/>
            <a:chExt cx="124797" cy="294838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5AB49527-4ECF-1008-ECC6-487A7176BC0A}"/>
                </a:ext>
              </a:extLst>
            </p:cNvPr>
            <p:cNvSpPr/>
            <p:nvPr/>
          </p:nvSpPr>
          <p:spPr>
            <a:xfrm>
              <a:off x="6033396" y="4933951"/>
              <a:ext cx="124797" cy="294838"/>
            </a:xfrm>
            <a:prstGeom prst="roundRect">
              <a:avLst>
                <a:gd name="adj" fmla="val 50000"/>
              </a:avLst>
            </a:prstGeom>
            <a:ln>
              <a:solidFill>
                <a:srgbClr val="0A465E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E75AE2F-5BD8-015A-4DB4-C6D1885C7007}"/>
                </a:ext>
              </a:extLst>
            </p:cNvPr>
            <p:cNvCxnSpPr>
              <a:stCxn id="127" idx="1"/>
              <a:endCxn id="127" idx="3"/>
            </p:cNvCxnSpPr>
            <p:nvPr/>
          </p:nvCxnSpPr>
          <p:spPr>
            <a:xfrm>
              <a:off x="6033396" y="5081370"/>
              <a:ext cx="124797" cy="0"/>
            </a:xfrm>
            <a:prstGeom prst="line">
              <a:avLst/>
            </a:prstGeom>
            <a:ln w="12700">
              <a:solidFill>
                <a:srgbClr val="0A46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CF5E4EB8-9829-8450-1FD9-5B657F7EF29C}"/>
              </a:ext>
            </a:extLst>
          </p:cNvPr>
          <p:cNvSpPr>
            <a:spLocks noChangeAspect="1"/>
          </p:cNvSpPr>
          <p:nvPr/>
        </p:nvSpPr>
        <p:spPr>
          <a:xfrm>
            <a:off x="6847973" y="4586702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D211BCB-D5B6-4306-38D7-50B8B6F0C0D2}"/>
              </a:ext>
            </a:extLst>
          </p:cNvPr>
          <p:cNvSpPr>
            <a:spLocks noChangeAspect="1"/>
          </p:cNvSpPr>
          <p:nvPr/>
        </p:nvSpPr>
        <p:spPr>
          <a:xfrm>
            <a:off x="7118003" y="4769373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BE0114B-5E5D-EBC0-CE84-DCD4F09112EF}"/>
              </a:ext>
            </a:extLst>
          </p:cNvPr>
          <p:cNvSpPr>
            <a:spLocks noChangeAspect="1"/>
          </p:cNvSpPr>
          <p:nvPr/>
        </p:nvSpPr>
        <p:spPr>
          <a:xfrm>
            <a:off x="7136003" y="4614801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6662AB2-1E83-D287-2631-D1B353702624}"/>
              </a:ext>
            </a:extLst>
          </p:cNvPr>
          <p:cNvSpPr>
            <a:spLocks noChangeAspect="1"/>
          </p:cNvSpPr>
          <p:nvPr/>
        </p:nvSpPr>
        <p:spPr>
          <a:xfrm>
            <a:off x="6983603" y="4803201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AA3E3D7-E3C7-D27E-54BA-FFEE7211DB0E}"/>
              </a:ext>
            </a:extLst>
          </p:cNvPr>
          <p:cNvSpPr>
            <a:spLocks noChangeAspect="1"/>
          </p:cNvSpPr>
          <p:nvPr/>
        </p:nvSpPr>
        <p:spPr>
          <a:xfrm>
            <a:off x="6983603" y="4679836"/>
            <a:ext cx="72000" cy="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A83BA7E-0686-DF86-13C9-285B3E4D4AD3}"/>
              </a:ext>
            </a:extLst>
          </p:cNvPr>
          <p:cNvCxnSpPr>
            <a:cxnSpLocks/>
            <a:stCxn id="133" idx="5"/>
            <a:endCxn id="130" idx="1"/>
          </p:cNvCxnSpPr>
          <p:nvPr/>
        </p:nvCxnSpPr>
        <p:spPr>
          <a:xfrm>
            <a:off x="7045059" y="4741292"/>
            <a:ext cx="78216" cy="33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E7E2D83-55D8-2487-487E-A5FC629551E4}"/>
              </a:ext>
            </a:extLst>
          </p:cNvPr>
          <p:cNvCxnSpPr>
            <a:cxnSpLocks/>
            <a:stCxn id="133" idx="1"/>
            <a:endCxn id="129" idx="5"/>
          </p:cNvCxnSpPr>
          <p:nvPr/>
        </p:nvCxnSpPr>
        <p:spPr>
          <a:xfrm flipH="1" flipV="1">
            <a:off x="6878701" y="4617430"/>
            <a:ext cx="115446" cy="72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CBB159C-353F-3212-73CF-E62AA1B90446}"/>
              </a:ext>
            </a:extLst>
          </p:cNvPr>
          <p:cNvCxnSpPr>
            <a:cxnSpLocks/>
            <a:stCxn id="133" idx="7"/>
            <a:endCxn id="131" idx="3"/>
          </p:cNvCxnSpPr>
          <p:nvPr/>
        </p:nvCxnSpPr>
        <p:spPr>
          <a:xfrm flipV="1">
            <a:off x="7045059" y="4645529"/>
            <a:ext cx="96216" cy="44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13E1411-7B88-F7DA-0207-00F5B916176E}"/>
              </a:ext>
            </a:extLst>
          </p:cNvPr>
          <p:cNvCxnSpPr>
            <a:cxnSpLocks/>
            <a:stCxn id="133" idx="4"/>
            <a:endCxn id="132" idx="0"/>
          </p:cNvCxnSpPr>
          <p:nvPr/>
        </p:nvCxnSpPr>
        <p:spPr>
          <a:xfrm flipH="1">
            <a:off x="7001603" y="4751836"/>
            <a:ext cx="18000" cy="51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Graphic 149" descr="Radioactive with solid fill">
            <a:extLst>
              <a:ext uri="{FF2B5EF4-FFF2-40B4-BE49-F238E27FC236}">
                <a16:creationId xmlns:a16="http://schemas.microsoft.com/office/drawing/2014/main" id="{068D635A-D0C6-003D-8C7E-27492A9B2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9644" y="2831449"/>
            <a:ext cx="478808" cy="478808"/>
          </a:xfrm>
          <a:prstGeom prst="rect">
            <a:avLst/>
          </a:prstGeom>
        </p:spPr>
      </p:pic>
      <p:pic>
        <p:nvPicPr>
          <p:cNvPr id="152" name="Graphic 151" descr="Dandelion with solid fill">
            <a:extLst>
              <a:ext uri="{FF2B5EF4-FFF2-40B4-BE49-F238E27FC236}">
                <a16:creationId xmlns:a16="http://schemas.microsoft.com/office/drawing/2014/main" id="{95F43280-AD81-2989-2240-ACED7F6099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58914" y="1934664"/>
            <a:ext cx="350827" cy="350827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1199BF8E-1D33-5039-D3C7-C49F47042A3C}"/>
              </a:ext>
            </a:extLst>
          </p:cNvPr>
          <p:cNvSpPr txBox="1"/>
          <p:nvPr/>
        </p:nvSpPr>
        <p:spPr>
          <a:xfrm>
            <a:off x="5451928" y="1151160"/>
            <a:ext cx="17000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Allergens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House dust mite, p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ollen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51E05D7-0421-1970-D17C-397D19196EC5}"/>
              </a:ext>
            </a:extLst>
          </p:cNvPr>
          <p:cNvSpPr txBox="1"/>
          <p:nvPr/>
        </p:nvSpPr>
        <p:spPr>
          <a:xfrm>
            <a:off x="7502282" y="1182099"/>
            <a:ext cx="131326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Pollutants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PM</a:t>
            </a:r>
            <a:r>
              <a:rPr lang="en-GB" sz="1200" baseline="-25000">
                <a:latin typeface="Calibri" panose="020F0502020204030204" pitchFamily="34" charset="0"/>
                <a:cs typeface="Calibri" panose="020F0502020204030204" pitchFamily="34" charset="0"/>
              </a:rPr>
              <a:t>2.5/10</a:t>
            </a: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, DEP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Cigarettes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Detergents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</a:t>
            </a:r>
            <a:r>
              <a:rPr kumimoji="0" lang="en-GB" sz="12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</a:t>
            </a:r>
            <a:r>
              <a:rPr kumimoji="0" lang="en-GB" sz="12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9A24F9F-866D-258D-1E15-365D949974F0}"/>
              </a:ext>
            </a:extLst>
          </p:cNvPr>
          <p:cNvSpPr txBox="1"/>
          <p:nvPr/>
        </p:nvSpPr>
        <p:spPr>
          <a:xfrm>
            <a:off x="8181691" y="2515641"/>
            <a:ext cx="1445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Hypoxia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Genetic/epigenetic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509C328-041D-B322-8FD0-86334459AD45}"/>
              </a:ext>
            </a:extLst>
          </p:cNvPr>
          <p:cNvSpPr txBox="1"/>
          <p:nvPr/>
        </p:nvSpPr>
        <p:spPr>
          <a:xfrm>
            <a:off x="8205496" y="3731018"/>
            <a:ext cx="14453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Nasal irrigation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Chinese medicine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CCC6444-D5EF-6F03-6B01-39D532AB51D6}"/>
              </a:ext>
            </a:extLst>
          </p:cNvPr>
          <p:cNvSpPr txBox="1"/>
          <p:nvPr/>
        </p:nvSpPr>
        <p:spPr>
          <a:xfrm>
            <a:off x="7508453" y="4968060"/>
            <a:ext cx="1445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Small molecules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Pathway inhibitor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Cystatin SN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HDAC inhibitor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93319F2-DAE4-E95E-356B-D003CCB62B13}"/>
              </a:ext>
            </a:extLst>
          </p:cNvPr>
          <p:cNvSpPr txBox="1"/>
          <p:nvPr/>
        </p:nvSpPr>
        <p:spPr>
          <a:xfrm>
            <a:off x="5418922" y="5492261"/>
            <a:ext cx="19568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Allergy medications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Steroid, antihistamine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Mast cell stabiliser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8B517BD-30D9-D09B-BB14-5B7EBD837D63}"/>
              </a:ext>
            </a:extLst>
          </p:cNvPr>
          <p:cNvSpPr txBox="1"/>
          <p:nvPr/>
        </p:nvSpPr>
        <p:spPr>
          <a:xfrm>
            <a:off x="3784206" y="5098160"/>
            <a:ext cx="1445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Antibiotics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Antibacterial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Antifungal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Antiviral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6D078F6-6AC6-337D-8DDA-231D1DF45FDA}"/>
              </a:ext>
            </a:extLst>
          </p:cNvPr>
          <p:cNvSpPr txBox="1"/>
          <p:nvPr/>
        </p:nvSpPr>
        <p:spPr>
          <a:xfrm>
            <a:off x="3113113" y="4177320"/>
            <a:ext cx="14453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Biologics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799219A-C7BF-7A7F-5D72-F1E6D380AD74}"/>
              </a:ext>
            </a:extLst>
          </p:cNvPr>
          <p:cNvSpPr txBox="1"/>
          <p:nvPr/>
        </p:nvSpPr>
        <p:spPr>
          <a:xfrm>
            <a:off x="2592143" y="2646299"/>
            <a:ext cx="17442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Inflammatory mediators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cs typeface="Calibri" panose="020F0502020204030204" pitchFamily="34" charset="0"/>
              </a:rPr>
              <a:t>TNF, IFN-</a:t>
            </a:r>
            <a:r>
              <a:rPr lang="en-GB" sz="1200">
                <a:cs typeface="Arial" panose="020B0604020202020204" pitchFamily="34" charset="0"/>
              </a:rPr>
              <a:t>γ</a:t>
            </a:r>
            <a:endParaRPr lang="en-GB" sz="1200" dirty="0"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IL-4, IL-13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TGF-</a:t>
            </a:r>
            <a:r>
              <a:rPr lang="en-GB" sz="1200">
                <a:cs typeface="Arial" panose="020B0604020202020204" pitchFamily="34" charset="0"/>
              </a:rPr>
              <a:t>β</a:t>
            </a:r>
            <a:r>
              <a:rPr lang="en-GB" sz="1200" dirty="0">
                <a:cs typeface="Arial" panose="020B0604020202020204" pitchFamily="34" charset="0"/>
              </a:rPr>
              <a:t>1, OSM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Arial" panose="020B0604020202020204" pitchFamily="34" charset="0"/>
              </a:rPr>
              <a:t>Histamine</a:t>
            </a: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5054CCE-D64F-8EE0-1408-0646D8047DAE}"/>
              </a:ext>
            </a:extLst>
          </p:cNvPr>
          <p:cNvSpPr txBox="1"/>
          <p:nvPr/>
        </p:nvSpPr>
        <p:spPr>
          <a:xfrm>
            <a:off x="4000035" y="1327745"/>
            <a:ext cx="1744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Pathogens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Calibri" panose="020F0502020204030204" pitchFamily="34" charset="0"/>
              </a:rPr>
              <a:t>Bacteria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Calibri" panose="020F0502020204030204" pitchFamily="34" charset="0"/>
              </a:rPr>
              <a:t>Fungi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cs typeface="Calibri" panose="020F0502020204030204" pitchFamily="34" charset="0"/>
              </a:rPr>
              <a:t>Viruses</a:t>
            </a: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B5D3301-7FFC-6019-FB50-5A9170D4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03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686">
            <a:extLst>
              <a:ext uri="{FF2B5EF4-FFF2-40B4-BE49-F238E27FC236}">
                <a16:creationId xmlns:a16="http://schemas.microsoft.com/office/drawing/2014/main" id="{6A3A65E2-0E4E-3415-DB14-592EDF7F3465}"/>
              </a:ext>
            </a:extLst>
          </p:cNvPr>
          <p:cNvGrpSpPr/>
          <p:nvPr/>
        </p:nvGrpSpPr>
        <p:grpSpPr>
          <a:xfrm>
            <a:off x="1679271" y="950735"/>
            <a:ext cx="3819024" cy="4522529"/>
            <a:chOff x="221549" y="1232113"/>
            <a:chExt cx="3468079" cy="4106936"/>
          </a:xfrm>
        </p:grpSpPr>
        <p:pic>
          <p:nvPicPr>
            <p:cNvPr id="685" name="Graphic 684">
              <a:extLst>
                <a:ext uri="{FF2B5EF4-FFF2-40B4-BE49-F238E27FC236}">
                  <a16:creationId xmlns:a16="http://schemas.microsoft.com/office/drawing/2014/main" id="{1F98AB23-F17E-FFBD-6578-77F0A6B7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1549" y="1232113"/>
              <a:ext cx="3468079" cy="410693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5B7961-A43D-0C83-5BAE-73415626C2A8}"/>
                </a:ext>
              </a:extLst>
            </p:cNvPr>
            <p:cNvGrpSpPr/>
            <p:nvPr/>
          </p:nvGrpSpPr>
          <p:grpSpPr>
            <a:xfrm>
              <a:off x="1112591" y="2097778"/>
              <a:ext cx="1466586" cy="2391930"/>
              <a:chOff x="731594" y="2703108"/>
              <a:chExt cx="1602917" cy="261427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C587EF1-32D1-4AEE-98E0-950E2DA53427}"/>
                  </a:ext>
                </a:extLst>
              </p:cNvPr>
              <p:cNvGrpSpPr/>
              <p:nvPr/>
            </p:nvGrpSpPr>
            <p:grpSpPr>
              <a:xfrm>
                <a:off x="792948" y="2703108"/>
                <a:ext cx="1541563" cy="2614278"/>
                <a:chOff x="920322" y="1420482"/>
                <a:chExt cx="2180163" cy="3726054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3E36AB35-8F97-8FEF-4DB8-7B99DAF57444}"/>
                    </a:ext>
                  </a:extLst>
                </p:cNvPr>
                <p:cNvSpPr/>
                <p:nvPr/>
              </p:nvSpPr>
              <p:spPr>
                <a:xfrm>
                  <a:off x="920322" y="1420482"/>
                  <a:ext cx="1219336" cy="1730502"/>
                </a:xfrm>
                <a:custGeom>
                  <a:avLst/>
                  <a:gdLst>
                    <a:gd name="connsiteX0" fmla="*/ 1111413 w 1117195"/>
                    <a:gd name="connsiteY0" fmla="*/ 786286 h 1318077"/>
                    <a:gd name="connsiteX1" fmla="*/ 1093040 w 1117195"/>
                    <a:gd name="connsiteY1" fmla="*/ 1218411 h 1318077"/>
                    <a:gd name="connsiteX2" fmla="*/ 1057986 w 1117195"/>
                    <a:gd name="connsiteY2" fmla="*/ 1305198 h 1318077"/>
                    <a:gd name="connsiteX3" fmla="*/ 951738 w 1117195"/>
                    <a:gd name="connsiteY3" fmla="*/ 1279452 h 1318077"/>
                    <a:gd name="connsiteX4" fmla="*/ 939046 w 1117195"/>
                    <a:gd name="connsiteY4" fmla="*/ 1160149 h 1318077"/>
                    <a:gd name="connsiteX5" fmla="*/ 919948 w 1117195"/>
                    <a:gd name="connsiteY5" fmla="*/ 817109 h 1318077"/>
                    <a:gd name="connsiteX6" fmla="*/ 830139 w 1117195"/>
                    <a:gd name="connsiteY6" fmla="*/ 497880 h 1318077"/>
                    <a:gd name="connsiteX7" fmla="*/ 571589 w 1117195"/>
                    <a:gd name="connsiteY7" fmla="*/ 404928 h 1318077"/>
                    <a:gd name="connsiteX8" fmla="*/ 239669 w 1117195"/>
                    <a:gd name="connsiteY8" fmla="*/ 387885 h 1318077"/>
                    <a:gd name="connsiteX9" fmla="*/ 145025 w 1117195"/>
                    <a:gd name="connsiteY9" fmla="*/ 365644 h 1318077"/>
                    <a:gd name="connsiteX10" fmla="*/ 157233 w 1117195"/>
                    <a:gd name="connsiteY10" fmla="*/ 354161 h 1318077"/>
                    <a:gd name="connsiteX11" fmla="*/ 97400 w 1117195"/>
                    <a:gd name="connsiteY11" fmla="*/ 258550 h 1318077"/>
                    <a:gd name="connsiteX12" fmla="*/ 185034 w 1117195"/>
                    <a:gd name="connsiteY12" fmla="*/ 267373 h 1318077"/>
                    <a:gd name="connsiteX13" fmla="*/ 500394 w 1117195"/>
                    <a:gd name="connsiteY13" fmla="*/ 308350 h 1318077"/>
                    <a:gd name="connsiteX14" fmla="*/ 627675 w 1117195"/>
                    <a:gd name="connsiteY14" fmla="*/ 307383 h 1318077"/>
                    <a:gd name="connsiteX15" fmla="*/ 682552 w 1117195"/>
                    <a:gd name="connsiteY15" fmla="*/ 206090 h 1318077"/>
                    <a:gd name="connsiteX16" fmla="*/ 587665 w 1117195"/>
                    <a:gd name="connsiteY16" fmla="*/ 152543 h 1318077"/>
                    <a:gd name="connsiteX17" fmla="*/ 31403 w 1117195"/>
                    <a:gd name="connsiteY17" fmla="*/ 115435 h 1318077"/>
                    <a:gd name="connsiteX18" fmla="*/ 26810 w 1117195"/>
                    <a:gd name="connsiteY18" fmla="*/ 0 h 1318077"/>
                    <a:gd name="connsiteX19" fmla="*/ 538228 w 1117195"/>
                    <a:gd name="connsiteY19" fmla="*/ 23329 h 1318077"/>
                    <a:gd name="connsiteX20" fmla="*/ 1013867 w 1117195"/>
                    <a:gd name="connsiteY20" fmla="*/ 235221 h 1318077"/>
                    <a:gd name="connsiteX21" fmla="*/ 1111413 w 1117195"/>
                    <a:gd name="connsiteY21" fmla="*/ 786286 h 1318077"/>
                    <a:gd name="connsiteX0" fmla="*/ 1111413 w 1117195"/>
                    <a:gd name="connsiteY0" fmla="*/ 1042060 h 1573851"/>
                    <a:gd name="connsiteX1" fmla="*/ 1093040 w 1117195"/>
                    <a:gd name="connsiteY1" fmla="*/ 1474185 h 1573851"/>
                    <a:gd name="connsiteX2" fmla="*/ 1057986 w 1117195"/>
                    <a:gd name="connsiteY2" fmla="*/ 1560972 h 1573851"/>
                    <a:gd name="connsiteX3" fmla="*/ 951738 w 1117195"/>
                    <a:gd name="connsiteY3" fmla="*/ 1535226 h 1573851"/>
                    <a:gd name="connsiteX4" fmla="*/ 939046 w 1117195"/>
                    <a:gd name="connsiteY4" fmla="*/ 1415923 h 1573851"/>
                    <a:gd name="connsiteX5" fmla="*/ 919948 w 1117195"/>
                    <a:gd name="connsiteY5" fmla="*/ 1072883 h 1573851"/>
                    <a:gd name="connsiteX6" fmla="*/ 830139 w 1117195"/>
                    <a:gd name="connsiteY6" fmla="*/ 753654 h 1573851"/>
                    <a:gd name="connsiteX7" fmla="*/ 571589 w 1117195"/>
                    <a:gd name="connsiteY7" fmla="*/ 660702 h 1573851"/>
                    <a:gd name="connsiteX8" fmla="*/ 239669 w 1117195"/>
                    <a:gd name="connsiteY8" fmla="*/ 643659 h 1573851"/>
                    <a:gd name="connsiteX9" fmla="*/ 145025 w 1117195"/>
                    <a:gd name="connsiteY9" fmla="*/ 621418 h 1573851"/>
                    <a:gd name="connsiteX10" fmla="*/ 157233 w 1117195"/>
                    <a:gd name="connsiteY10" fmla="*/ 609935 h 1573851"/>
                    <a:gd name="connsiteX11" fmla="*/ 97400 w 1117195"/>
                    <a:gd name="connsiteY11" fmla="*/ 514324 h 1573851"/>
                    <a:gd name="connsiteX12" fmla="*/ 185034 w 1117195"/>
                    <a:gd name="connsiteY12" fmla="*/ 523147 h 1573851"/>
                    <a:gd name="connsiteX13" fmla="*/ 500394 w 1117195"/>
                    <a:gd name="connsiteY13" fmla="*/ 564124 h 1573851"/>
                    <a:gd name="connsiteX14" fmla="*/ 627675 w 1117195"/>
                    <a:gd name="connsiteY14" fmla="*/ 563157 h 1573851"/>
                    <a:gd name="connsiteX15" fmla="*/ 682552 w 1117195"/>
                    <a:gd name="connsiteY15" fmla="*/ 461864 h 1573851"/>
                    <a:gd name="connsiteX16" fmla="*/ 587665 w 1117195"/>
                    <a:gd name="connsiteY16" fmla="*/ 408317 h 1573851"/>
                    <a:gd name="connsiteX17" fmla="*/ 31403 w 1117195"/>
                    <a:gd name="connsiteY17" fmla="*/ 371209 h 1573851"/>
                    <a:gd name="connsiteX18" fmla="*/ 26810 w 1117195"/>
                    <a:gd name="connsiteY18" fmla="*/ 255774 h 1573851"/>
                    <a:gd name="connsiteX19" fmla="*/ 355355 w 1117195"/>
                    <a:gd name="connsiteY19" fmla="*/ 411 h 1573851"/>
                    <a:gd name="connsiteX20" fmla="*/ 1013867 w 1117195"/>
                    <a:gd name="connsiteY20" fmla="*/ 490995 h 1573851"/>
                    <a:gd name="connsiteX21" fmla="*/ 1111413 w 1117195"/>
                    <a:gd name="connsiteY21" fmla="*/ 1042060 h 1573851"/>
                    <a:gd name="connsiteX0" fmla="*/ 1111413 w 1117195"/>
                    <a:gd name="connsiteY0" fmla="*/ 1046974 h 1578765"/>
                    <a:gd name="connsiteX1" fmla="*/ 1093040 w 1117195"/>
                    <a:gd name="connsiteY1" fmla="*/ 1479099 h 1578765"/>
                    <a:gd name="connsiteX2" fmla="*/ 1057986 w 1117195"/>
                    <a:gd name="connsiteY2" fmla="*/ 1565886 h 1578765"/>
                    <a:gd name="connsiteX3" fmla="*/ 951738 w 1117195"/>
                    <a:gd name="connsiteY3" fmla="*/ 1540140 h 1578765"/>
                    <a:gd name="connsiteX4" fmla="*/ 939046 w 1117195"/>
                    <a:gd name="connsiteY4" fmla="*/ 1420837 h 1578765"/>
                    <a:gd name="connsiteX5" fmla="*/ 919948 w 1117195"/>
                    <a:gd name="connsiteY5" fmla="*/ 1077797 h 1578765"/>
                    <a:gd name="connsiteX6" fmla="*/ 830139 w 1117195"/>
                    <a:gd name="connsiteY6" fmla="*/ 758568 h 1578765"/>
                    <a:gd name="connsiteX7" fmla="*/ 571589 w 1117195"/>
                    <a:gd name="connsiteY7" fmla="*/ 665616 h 1578765"/>
                    <a:gd name="connsiteX8" fmla="*/ 239669 w 1117195"/>
                    <a:gd name="connsiteY8" fmla="*/ 648573 h 1578765"/>
                    <a:gd name="connsiteX9" fmla="*/ 145025 w 1117195"/>
                    <a:gd name="connsiteY9" fmla="*/ 626332 h 1578765"/>
                    <a:gd name="connsiteX10" fmla="*/ 157233 w 1117195"/>
                    <a:gd name="connsiteY10" fmla="*/ 614849 h 1578765"/>
                    <a:gd name="connsiteX11" fmla="*/ 97400 w 1117195"/>
                    <a:gd name="connsiteY11" fmla="*/ 519238 h 1578765"/>
                    <a:gd name="connsiteX12" fmla="*/ 185034 w 1117195"/>
                    <a:gd name="connsiteY12" fmla="*/ 528061 h 1578765"/>
                    <a:gd name="connsiteX13" fmla="*/ 500394 w 1117195"/>
                    <a:gd name="connsiteY13" fmla="*/ 569038 h 1578765"/>
                    <a:gd name="connsiteX14" fmla="*/ 627675 w 1117195"/>
                    <a:gd name="connsiteY14" fmla="*/ 568071 h 1578765"/>
                    <a:gd name="connsiteX15" fmla="*/ 682552 w 1117195"/>
                    <a:gd name="connsiteY15" fmla="*/ 466778 h 1578765"/>
                    <a:gd name="connsiteX16" fmla="*/ 587665 w 1117195"/>
                    <a:gd name="connsiteY16" fmla="*/ 413231 h 1578765"/>
                    <a:gd name="connsiteX17" fmla="*/ 31403 w 1117195"/>
                    <a:gd name="connsiteY17" fmla="*/ 376123 h 1578765"/>
                    <a:gd name="connsiteX18" fmla="*/ 26810 w 1117195"/>
                    <a:gd name="connsiteY18" fmla="*/ 260688 h 1578765"/>
                    <a:gd name="connsiteX19" fmla="*/ 355355 w 1117195"/>
                    <a:gd name="connsiteY19" fmla="*/ 5325 h 1578765"/>
                    <a:gd name="connsiteX20" fmla="*/ 597733 w 1117195"/>
                    <a:gd name="connsiteY20" fmla="*/ 120231 h 1578765"/>
                    <a:gd name="connsiteX21" fmla="*/ 1013867 w 1117195"/>
                    <a:gd name="connsiteY21" fmla="*/ 495909 h 1578765"/>
                    <a:gd name="connsiteX22" fmla="*/ 1111413 w 1117195"/>
                    <a:gd name="connsiteY22" fmla="*/ 1046974 h 1578765"/>
                    <a:gd name="connsiteX0" fmla="*/ 1111413 w 1117195"/>
                    <a:gd name="connsiteY0" fmla="*/ 1047617 h 1579408"/>
                    <a:gd name="connsiteX1" fmla="*/ 1093040 w 1117195"/>
                    <a:gd name="connsiteY1" fmla="*/ 1479742 h 1579408"/>
                    <a:gd name="connsiteX2" fmla="*/ 1057986 w 1117195"/>
                    <a:gd name="connsiteY2" fmla="*/ 1566529 h 1579408"/>
                    <a:gd name="connsiteX3" fmla="*/ 951738 w 1117195"/>
                    <a:gd name="connsiteY3" fmla="*/ 1540783 h 1579408"/>
                    <a:gd name="connsiteX4" fmla="*/ 939046 w 1117195"/>
                    <a:gd name="connsiteY4" fmla="*/ 1421480 h 1579408"/>
                    <a:gd name="connsiteX5" fmla="*/ 919948 w 1117195"/>
                    <a:gd name="connsiteY5" fmla="*/ 1078440 h 1579408"/>
                    <a:gd name="connsiteX6" fmla="*/ 830139 w 1117195"/>
                    <a:gd name="connsiteY6" fmla="*/ 759211 h 1579408"/>
                    <a:gd name="connsiteX7" fmla="*/ 571589 w 1117195"/>
                    <a:gd name="connsiteY7" fmla="*/ 666259 h 1579408"/>
                    <a:gd name="connsiteX8" fmla="*/ 239669 w 1117195"/>
                    <a:gd name="connsiteY8" fmla="*/ 649216 h 1579408"/>
                    <a:gd name="connsiteX9" fmla="*/ 145025 w 1117195"/>
                    <a:gd name="connsiteY9" fmla="*/ 626975 h 1579408"/>
                    <a:gd name="connsiteX10" fmla="*/ 157233 w 1117195"/>
                    <a:gd name="connsiteY10" fmla="*/ 615492 h 1579408"/>
                    <a:gd name="connsiteX11" fmla="*/ 97400 w 1117195"/>
                    <a:gd name="connsiteY11" fmla="*/ 519881 h 1579408"/>
                    <a:gd name="connsiteX12" fmla="*/ 185034 w 1117195"/>
                    <a:gd name="connsiteY12" fmla="*/ 528704 h 1579408"/>
                    <a:gd name="connsiteX13" fmla="*/ 500394 w 1117195"/>
                    <a:gd name="connsiteY13" fmla="*/ 569681 h 1579408"/>
                    <a:gd name="connsiteX14" fmla="*/ 627675 w 1117195"/>
                    <a:gd name="connsiteY14" fmla="*/ 568714 h 1579408"/>
                    <a:gd name="connsiteX15" fmla="*/ 682552 w 1117195"/>
                    <a:gd name="connsiteY15" fmla="*/ 467421 h 1579408"/>
                    <a:gd name="connsiteX16" fmla="*/ 587665 w 1117195"/>
                    <a:gd name="connsiteY16" fmla="*/ 413874 h 1579408"/>
                    <a:gd name="connsiteX17" fmla="*/ 31403 w 1117195"/>
                    <a:gd name="connsiteY17" fmla="*/ 376766 h 1579408"/>
                    <a:gd name="connsiteX18" fmla="*/ 26810 w 1117195"/>
                    <a:gd name="connsiteY18" fmla="*/ 261331 h 1579408"/>
                    <a:gd name="connsiteX19" fmla="*/ 355355 w 1117195"/>
                    <a:gd name="connsiteY19" fmla="*/ 5968 h 1579408"/>
                    <a:gd name="connsiteX20" fmla="*/ 704781 w 1117195"/>
                    <a:gd name="connsiteY20" fmla="*/ 111883 h 1579408"/>
                    <a:gd name="connsiteX21" fmla="*/ 1013867 w 1117195"/>
                    <a:gd name="connsiteY21" fmla="*/ 496552 h 1579408"/>
                    <a:gd name="connsiteX22" fmla="*/ 1111413 w 1117195"/>
                    <a:gd name="connsiteY22" fmla="*/ 1047617 h 1579408"/>
                    <a:gd name="connsiteX0" fmla="*/ 1111413 w 1117195"/>
                    <a:gd name="connsiteY0" fmla="*/ 1044588 h 1576379"/>
                    <a:gd name="connsiteX1" fmla="*/ 1093040 w 1117195"/>
                    <a:gd name="connsiteY1" fmla="*/ 1476713 h 1576379"/>
                    <a:gd name="connsiteX2" fmla="*/ 1057986 w 1117195"/>
                    <a:gd name="connsiteY2" fmla="*/ 1563500 h 1576379"/>
                    <a:gd name="connsiteX3" fmla="*/ 951738 w 1117195"/>
                    <a:gd name="connsiteY3" fmla="*/ 1537754 h 1576379"/>
                    <a:gd name="connsiteX4" fmla="*/ 939046 w 1117195"/>
                    <a:gd name="connsiteY4" fmla="*/ 1418451 h 1576379"/>
                    <a:gd name="connsiteX5" fmla="*/ 919948 w 1117195"/>
                    <a:gd name="connsiteY5" fmla="*/ 1075411 h 1576379"/>
                    <a:gd name="connsiteX6" fmla="*/ 830139 w 1117195"/>
                    <a:gd name="connsiteY6" fmla="*/ 756182 h 1576379"/>
                    <a:gd name="connsiteX7" fmla="*/ 571589 w 1117195"/>
                    <a:gd name="connsiteY7" fmla="*/ 663230 h 1576379"/>
                    <a:gd name="connsiteX8" fmla="*/ 239669 w 1117195"/>
                    <a:gd name="connsiteY8" fmla="*/ 646187 h 1576379"/>
                    <a:gd name="connsiteX9" fmla="*/ 145025 w 1117195"/>
                    <a:gd name="connsiteY9" fmla="*/ 623946 h 1576379"/>
                    <a:gd name="connsiteX10" fmla="*/ 157233 w 1117195"/>
                    <a:gd name="connsiteY10" fmla="*/ 612463 h 1576379"/>
                    <a:gd name="connsiteX11" fmla="*/ 97400 w 1117195"/>
                    <a:gd name="connsiteY11" fmla="*/ 516852 h 1576379"/>
                    <a:gd name="connsiteX12" fmla="*/ 185034 w 1117195"/>
                    <a:gd name="connsiteY12" fmla="*/ 525675 h 1576379"/>
                    <a:gd name="connsiteX13" fmla="*/ 500394 w 1117195"/>
                    <a:gd name="connsiteY13" fmla="*/ 566652 h 1576379"/>
                    <a:gd name="connsiteX14" fmla="*/ 627675 w 1117195"/>
                    <a:gd name="connsiteY14" fmla="*/ 565685 h 1576379"/>
                    <a:gd name="connsiteX15" fmla="*/ 682552 w 1117195"/>
                    <a:gd name="connsiteY15" fmla="*/ 464392 h 1576379"/>
                    <a:gd name="connsiteX16" fmla="*/ 587665 w 1117195"/>
                    <a:gd name="connsiteY16" fmla="*/ 410845 h 1576379"/>
                    <a:gd name="connsiteX17" fmla="*/ 31403 w 1117195"/>
                    <a:gd name="connsiteY17" fmla="*/ 373737 h 1576379"/>
                    <a:gd name="connsiteX18" fmla="*/ 26810 w 1117195"/>
                    <a:gd name="connsiteY18" fmla="*/ 258302 h 1576379"/>
                    <a:gd name="connsiteX19" fmla="*/ 355355 w 1117195"/>
                    <a:gd name="connsiteY19" fmla="*/ 2939 h 1576379"/>
                    <a:gd name="connsiteX20" fmla="*/ 704781 w 1117195"/>
                    <a:gd name="connsiteY20" fmla="*/ 108854 h 1576379"/>
                    <a:gd name="connsiteX21" fmla="*/ 1013867 w 1117195"/>
                    <a:gd name="connsiteY21" fmla="*/ 493523 h 1576379"/>
                    <a:gd name="connsiteX22" fmla="*/ 1111413 w 1117195"/>
                    <a:gd name="connsiteY22" fmla="*/ 1044588 h 1576379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865351 w 1117195"/>
                    <a:gd name="connsiteY21" fmla="*/ 307329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24580"/>
                    <a:gd name="connsiteY0" fmla="*/ 1049774 h 1581565"/>
                    <a:gd name="connsiteX1" fmla="*/ 1093040 w 1124580"/>
                    <a:gd name="connsiteY1" fmla="*/ 1481899 h 1581565"/>
                    <a:gd name="connsiteX2" fmla="*/ 1057986 w 1124580"/>
                    <a:gd name="connsiteY2" fmla="*/ 1568686 h 1581565"/>
                    <a:gd name="connsiteX3" fmla="*/ 951738 w 1124580"/>
                    <a:gd name="connsiteY3" fmla="*/ 1542940 h 1581565"/>
                    <a:gd name="connsiteX4" fmla="*/ 939046 w 1124580"/>
                    <a:gd name="connsiteY4" fmla="*/ 1423637 h 1581565"/>
                    <a:gd name="connsiteX5" fmla="*/ 919948 w 1124580"/>
                    <a:gd name="connsiteY5" fmla="*/ 1080597 h 1581565"/>
                    <a:gd name="connsiteX6" fmla="*/ 830139 w 1124580"/>
                    <a:gd name="connsiteY6" fmla="*/ 761368 h 1581565"/>
                    <a:gd name="connsiteX7" fmla="*/ 571589 w 1124580"/>
                    <a:gd name="connsiteY7" fmla="*/ 668416 h 1581565"/>
                    <a:gd name="connsiteX8" fmla="*/ 239669 w 1124580"/>
                    <a:gd name="connsiteY8" fmla="*/ 651373 h 1581565"/>
                    <a:gd name="connsiteX9" fmla="*/ 145025 w 1124580"/>
                    <a:gd name="connsiteY9" fmla="*/ 629132 h 1581565"/>
                    <a:gd name="connsiteX10" fmla="*/ 157233 w 1124580"/>
                    <a:gd name="connsiteY10" fmla="*/ 617649 h 1581565"/>
                    <a:gd name="connsiteX11" fmla="*/ 97400 w 1124580"/>
                    <a:gd name="connsiteY11" fmla="*/ 522038 h 1581565"/>
                    <a:gd name="connsiteX12" fmla="*/ 185034 w 1124580"/>
                    <a:gd name="connsiteY12" fmla="*/ 530861 h 1581565"/>
                    <a:gd name="connsiteX13" fmla="*/ 500394 w 1124580"/>
                    <a:gd name="connsiteY13" fmla="*/ 571838 h 1581565"/>
                    <a:gd name="connsiteX14" fmla="*/ 627675 w 1124580"/>
                    <a:gd name="connsiteY14" fmla="*/ 570871 h 1581565"/>
                    <a:gd name="connsiteX15" fmla="*/ 682552 w 1124580"/>
                    <a:gd name="connsiteY15" fmla="*/ 469578 h 1581565"/>
                    <a:gd name="connsiteX16" fmla="*/ 587665 w 1124580"/>
                    <a:gd name="connsiteY16" fmla="*/ 416031 h 1581565"/>
                    <a:gd name="connsiteX17" fmla="*/ 31403 w 1124580"/>
                    <a:gd name="connsiteY17" fmla="*/ 378923 h 1581565"/>
                    <a:gd name="connsiteX18" fmla="*/ 26810 w 1124580"/>
                    <a:gd name="connsiteY18" fmla="*/ 263488 h 1581565"/>
                    <a:gd name="connsiteX19" fmla="*/ 355355 w 1124580"/>
                    <a:gd name="connsiteY19" fmla="*/ 8125 h 1581565"/>
                    <a:gd name="connsiteX20" fmla="*/ 673558 w 1124580"/>
                    <a:gd name="connsiteY20" fmla="*/ 24139 h 1581565"/>
                    <a:gd name="connsiteX21" fmla="*/ 914414 w 1124580"/>
                    <a:gd name="connsiteY21" fmla="*/ 257883 h 1581565"/>
                    <a:gd name="connsiteX22" fmla="*/ 1040628 w 1124580"/>
                    <a:gd name="connsiteY22" fmla="*/ 498710 h 1581565"/>
                    <a:gd name="connsiteX23" fmla="*/ 1111413 w 1124580"/>
                    <a:gd name="connsiteY23" fmla="*/ 1049774 h 1581565"/>
                    <a:gd name="connsiteX0" fmla="*/ 1111413 w 1114393"/>
                    <a:gd name="connsiteY0" fmla="*/ 1049774 h 1581565"/>
                    <a:gd name="connsiteX1" fmla="*/ 1093040 w 1114393"/>
                    <a:gd name="connsiteY1" fmla="*/ 1481899 h 1581565"/>
                    <a:gd name="connsiteX2" fmla="*/ 1057986 w 1114393"/>
                    <a:gd name="connsiteY2" fmla="*/ 1568686 h 1581565"/>
                    <a:gd name="connsiteX3" fmla="*/ 951738 w 1114393"/>
                    <a:gd name="connsiteY3" fmla="*/ 1542940 h 1581565"/>
                    <a:gd name="connsiteX4" fmla="*/ 939046 w 1114393"/>
                    <a:gd name="connsiteY4" fmla="*/ 1423637 h 1581565"/>
                    <a:gd name="connsiteX5" fmla="*/ 919948 w 1114393"/>
                    <a:gd name="connsiteY5" fmla="*/ 1080597 h 1581565"/>
                    <a:gd name="connsiteX6" fmla="*/ 830139 w 1114393"/>
                    <a:gd name="connsiteY6" fmla="*/ 761368 h 1581565"/>
                    <a:gd name="connsiteX7" fmla="*/ 571589 w 1114393"/>
                    <a:gd name="connsiteY7" fmla="*/ 668416 h 1581565"/>
                    <a:gd name="connsiteX8" fmla="*/ 239669 w 1114393"/>
                    <a:gd name="connsiteY8" fmla="*/ 651373 h 1581565"/>
                    <a:gd name="connsiteX9" fmla="*/ 145025 w 1114393"/>
                    <a:gd name="connsiteY9" fmla="*/ 629132 h 1581565"/>
                    <a:gd name="connsiteX10" fmla="*/ 157233 w 1114393"/>
                    <a:gd name="connsiteY10" fmla="*/ 617649 h 1581565"/>
                    <a:gd name="connsiteX11" fmla="*/ 97400 w 1114393"/>
                    <a:gd name="connsiteY11" fmla="*/ 522038 h 1581565"/>
                    <a:gd name="connsiteX12" fmla="*/ 185034 w 1114393"/>
                    <a:gd name="connsiteY12" fmla="*/ 530861 h 1581565"/>
                    <a:gd name="connsiteX13" fmla="*/ 500394 w 1114393"/>
                    <a:gd name="connsiteY13" fmla="*/ 571838 h 1581565"/>
                    <a:gd name="connsiteX14" fmla="*/ 627675 w 1114393"/>
                    <a:gd name="connsiteY14" fmla="*/ 570871 h 1581565"/>
                    <a:gd name="connsiteX15" fmla="*/ 682552 w 1114393"/>
                    <a:gd name="connsiteY15" fmla="*/ 469578 h 1581565"/>
                    <a:gd name="connsiteX16" fmla="*/ 587665 w 1114393"/>
                    <a:gd name="connsiteY16" fmla="*/ 416031 h 1581565"/>
                    <a:gd name="connsiteX17" fmla="*/ 31403 w 1114393"/>
                    <a:gd name="connsiteY17" fmla="*/ 378923 h 1581565"/>
                    <a:gd name="connsiteX18" fmla="*/ 26810 w 1114393"/>
                    <a:gd name="connsiteY18" fmla="*/ 263488 h 1581565"/>
                    <a:gd name="connsiteX19" fmla="*/ 355355 w 1114393"/>
                    <a:gd name="connsiteY19" fmla="*/ 8125 h 1581565"/>
                    <a:gd name="connsiteX20" fmla="*/ 673558 w 1114393"/>
                    <a:gd name="connsiteY20" fmla="*/ 24139 h 1581565"/>
                    <a:gd name="connsiteX21" fmla="*/ 914414 w 1114393"/>
                    <a:gd name="connsiteY21" fmla="*/ 257883 h 1581565"/>
                    <a:gd name="connsiteX22" fmla="*/ 1040628 w 1114393"/>
                    <a:gd name="connsiteY22" fmla="*/ 498710 h 1581565"/>
                    <a:gd name="connsiteX23" fmla="*/ 1111413 w 1114393"/>
                    <a:gd name="connsiteY23" fmla="*/ 1049774 h 158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14393" h="1581565">
                      <a:moveTo>
                        <a:pt x="1111413" y="1049774"/>
                      </a:moveTo>
                      <a:cubicBezTo>
                        <a:pt x="1102710" y="1195790"/>
                        <a:pt x="1101743" y="1335883"/>
                        <a:pt x="1093040" y="1481899"/>
                      </a:cubicBezTo>
                      <a:cubicBezTo>
                        <a:pt x="1091227" y="1511150"/>
                        <a:pt x="1080227" y="1549588"/>
                        <a:pt x="1057986" y="1568686"/>
                      </a:cubicBezTo>
                      <a:cubicBezTo>
                        <a:pt x="1026680" y="1595520"/>
                        <a:pt x="974583" y="1577268"/>
                        <a:pt x="951738" y="1542940"/>
                      </a:cubicBezTo>
                      <a:cubicBezTo>
                        <a:pt x="929014" y="1508612"/>
                        <a:pt x="939772" y="1464855"/>
                        <a:pt x="939046" y="1423637"/>
                      </a:cubicBezTo>
                      <a:cubicBezTo>
                        <a:pt x="936750" y="1309290"/>
                        <a:pt x="922245" y="1194943"/>
                        <a:pt x="919948" y="1080597"/>
                      </a:cubicBezTo>
                      <a:cubicBezTo>
                        <a:pt x="917772" y="967096"/>
                        <a:pt x="910520" y="841508"/>
                        <a:pt x="830139" y="761368"/>
                      </a:cubicBezTo>
                      <a:cubicBezTo>
                        <a:pt x="763900" y="695492"/>
                        <a:pt x="664541" y="678207"/>
                        <a:pt x="571589" y="668416"/>
                      </a:cubicBezTo>
                      <a:cubicBezTo>
                        <a:pt x="460869" y="656691"/>
                        <a:pt x="350511" y="657900"/>
                        <a:pt x="239669" y="651373"/>
                      </a:cubicBezTo>
                      <a:cubicBezTo>
                        <a:pt x="210176" y="649681"/>
                        <a:pt x="175485" y="643153"/>
                        <a:pt x="145025" y="629132"/>
                      </a:cubicBezTo>
                      <a:cubicBezTo>
                        <a:pt x="152035" y="621880"/>
                        <a:pt x="157233" y="617649"/>
                        <a:pt x="157233" y="617649"/>
                      </a:cubicBezTo>
                      <a:cubicBezTo>
                        <a:pt x="112510" y="603386"/>
                        <a:pt x="89423" y="559509"/>
                        <a:pt x="97400" y="522038"/>
                      </a:cubicBezTo>
                      <a:cubicBezTo>
                        <a:pt x="122179" y="519983"/>
                        <a:pt x="158804" y="528202"/>
                        <a:pt x="185034" y="530861"/>
                      </a:cubicBezTo>
                      <a:cubicBezTo>
                        <a:pt x="290557" y="541136"/>
                        <a:pt x="395717" y="554794"/>
                        <a:pt x="500394" y="571838"/>
                      </a:cubicBezTo>
                      <a:cubicBezTo>
                        <a:pt x="542821" y="578728"/>
                        <a:pt x="587545" y="586101"/>
                        <a:pt x="627675" y="570871"/>
                      </a:cubicBezTo>
                      <a:cubicBezTo>
                        <a:pt x="667926" y="555761"/>
                        <a:pt x="699716" y="508983"/>
                        <a:pt x="682552" y="469578"/>
                      </a:cubicBezTo>
                      <a:cubicBezTo>
                        <a:pt x="667442" y="434767"/>
                        <a:pt x="624895" y="422921"/>
                        <a:pt x="587665" y="416031"/>
                      </a:cubicBezTo>
                      <a:cubicBezTo>
                        <a:pt x="404541" y="382307"/>
                        <a:pt x="217428" y="369857"/>
                        <a:pt x="31403" y="378923"/>
                      </a:cubicBezTo>
                      <a:cubicBezTo>
                        <a:pt x="-26496" y="351968"/>
                        <a:pt x="10250" y="287542"/>
                        <a:pt x="26810" y="263488"/>
                      </a:cubicBezTo>
                      <a:cubicBezTo>
                        <a:pt x="195067" y="290805"/>
                        <a:pt x="185043" y="-4809"/>
                        <a:pt x="355355" y="8125"/>
                      </a:cubicBezTo>
                      <a:cubicBezTo>
                        <a:pt x="450509" y="-15284"/>
                        <a:pt x="554886" y="18790"/>
                        <a:pt x="673558" y="24139"/>
                      </a:cubicBezTo>
                      <a:cubicBezTo>
                        <a:pt x="758557" y="74006"/>
                        <a:pt x="741728" y="232729"/>
                        <a:pt x="914414" y="257883"/>
                      </a:cubicBezTo>
                      <a:cubicBezTo>
                        <a:pt x="1006814" y="314503"/>
                        <a:pt x="999618" y="374969"/>
                        <a:pt x="1040628" y="498710"/>
                      </a:cubicBezTo>
                      <a:cubicBezTo>
                        <a:pt x="1102177" y="691224"/>
                        <a:pt x="1122775" y="859276"/>
                        <a:pt x="1111413" y="1049774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grpSp>
              <p:nvGrpSpPr>
                <p:cNvPr id="9" name="Graphic 6837">
                  <a:extLst>
                    <a:ext uri="{FF2B5EF4-FFF2-40B4-BE49-F238E27FC236}">
                      <a16:creationId xmlns:a16="http://schemas.microsoft.com/office/drawing/2014/main" id="{CD8B4D1D-AD6B-90D7-F537-620F517C7008}"/>
                    </a:ext>
                  </a:extLst>
                </p:cNvPr>
                <p:cNvGrpSpPr/>
                <p:nvPr/>
              </p:nvGrpSpPr>
              <p:grpSpPr>
                <a:xfrm>
                  <a:off x="1880822" y="3042065"/>
                  <a:ext cx="347631" cy="1010310"/>
                  <a:chOff x="1706270" y="2845360"/>
                  <a:chExt cx="317712" cy="923356"/>
                </a:xfrm>
                <a:solidFill>
                  <a:schemeClr val="bg2">
                    <a:lumMod val="40000"/>
                    <a:lumOff val="60000"/>
                  </a:schemeClr>
                </a:solidFill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74411463-7719-8BD3-F0BD-B5DFE78C7AE0}"/>
                      </a:ext>
                    </a:extLst>
                  </p:cNvPr>
                  <p:cNvSpPr/>
                  <p:nvPr/>
                </p:nvSpPr>
                <p:spPr>
                  <a:xfrm>
                    <a:off x="1706270" y="2845360"/>
                    <a:ext cx="317712" cy="923356"/>
                  </a:xfrm>
                  <a:custGeom>
                    <a:avLst/>
                    <a:gdLst>
                      <a:gd name="connsiteX0" fmla="*/ 317471 w 317712"/>
                      <a:gd name="connsiteY0" fmla="*/ 819405 h 923356"/>
                      <a:gd name="connsiteX1" fmla="*/ 260781 w 317712"/>
                      <a:gd name="connsiteY1" fmla="*/ 923357 h 923356"/>
                      <a:gd name="connsiteX2" fmla="*/ 215937 w 317712"/>
                      <a:gd name="connsiteY2" fmla="*/ 876095 h 923356"/>
                      <a:gd name="connsiteX3" fmla="*/ 199860 w 317712"/>
                      <a:gd name="connsiteY3" fmla="*/ 869447 h 923356"/>
                      <a:gd name="connsiteX4" fmla="*/ 184872 w 317712"/>
                      <a:gd name="connsiteY4" fmla="*/ 841888 h 923356"/>
                      <a:gd name="connsiteX5" fmla="*/ 184872 w 317712"/>
                      <a:gd name="connsiteY5" fmla="*/ 841888 h 923356"/>
                      <a:gd name="connsiteX6" fmla="*/ 178103 w 317712"/>
                      <a:gd name="connsiteY6" fmla="*/ 800307 h 923356"/>
                      <a:gd name="connsiteX7" fmla="*/ 116578 w 317712"/>
                      <a:gd name="connsiteY7" fmla="*/ 802725 h 923356"/>
                      <a:gd name="connsiteX8" fmla="*/ 108117 w 317712"/>
                      <a:gd name="connsiteY8" fmla="*/ 830888 h 923356"/>
                      <a:gd name="connsiteX9" fmla="*/ 90711 w 317712"/>
                      <a:gd name="connsiteY9" fmla="*/ 852162 h 923356"/>
                      <a:gd name="connsiteX10" fmla="*/ 88173 w 317712"/>
                      <a:gd name="connsiteY10" fmla="*/ 854580 h 923356"/>
                      <a:gd name="connsiteX11" fmla="*/ 55174 w 317712"/>
                      <a:gd name="connsiteY11" fmla="*/ 892413 h 923356"/>
                      <a:gd name="connsiteX12" fmla="*/ 781 w 317712"/>
                      <a:gd name="connsiteY12" fmla="*/ 778912 h 923356"/>
                      <a:gd name="connsiteX13" fmla="*/ 12143 w 317712"/>
                      <a:gd name="connsiteY13" fmla="*/ 756430 h 923356"/>
                      <a:gd name="connsiteX14" fmla="*/ 38373 w 317712"/>
                      <a:gd name="connsiteY14" fmla="*/ 743496 h 923356"/>
                      <a:gd name="connsiteX15" fmla="*/ 38614 w 317712"/>
                      <a:gd name="connsiteY15" fmla="*/ 743496 h 923356"/>
                      <a:gd name="connsiteX16" fmla="*/ 50460 w 317712"/>
                      <a:gd name="connsiteY16" fmla="*/ 695388 h 923356"/>
                      <a:gd name="connsiteX17" fmla="*/ 57471 w 317712"/>
                      <a:gd name="connsiteY17" fmla="*/ 686807 h 923356"/>
                      <a:gd name="connsiteX18" fmla="*/ 52636 w 317712"/>
                      <a:gd name="connsiteY18" fmla="*/ 659126 h 923356"/>
                      <a:gd name="connsiteX19" fmla="*/ 59767 w 317712"/>
                      <a:gd name="connsiteY19" fmla="*/ 641962 h 923356"/>
                      <a:gd name="connsiteX20" fmla="*/ 53723 w 317712"/>
                      <a:gd name="connsiteY20" fmla="*/ 603282 h 923356"/>
                      <a:gd name="connsiteX21" fmla="*/ 57108 w 317712"/>
                      <a:gd name="connsiteY21" fmla="*/ 581767 h 923356"/>
                      <a:gd name="connsiteX22" fmla="*/ 57471 w 317712"/>
                      <a:gd name="connsiteY22" fmla="*/ 580558 h 923356"/>
                      <a:gd name="connsiteX23" fmla="*/ 54328 w 317712"/>
                      <a:gd name="connsiteY23" fmla="*/ 537648 h 923356"/>
                      <a:gd name="connsiteX24" fmla="*/ 58679 w 317712"/>
                      <a:gd name="connsiteY24" fmla="*/ 516374 h 923356"/>
                      <a:gd name="connsiteX25" fmla="*/ 59888 w 317712"/>
                      <a:gd name="connsiteY25" fmla="*/ 512143 h 923356"/>
                      <a:gd name="connsiteX26" fmla="*/ 57712 w 317712"/>
                      <a:gd name="connsiteY26" fmla="*/ 458113 h 923356"/>
                      <a:gd name="connsiteX27" fmla="*/ 59888 w 317712"/>
                      <a:gd name="connsiteY27" fmla="*/ 450618 h 923356"/>
                      <a:gd name="connsiteX28" fmla="*/ 56383 w 317712"/>
                      <a:gd name="connsiteY28" fmla="*/ 444817 h 923356"/>
                      <a:gd name="connsiteX29" fmla="*/ 59888 w 317712"/>
                      <a:gd name="connsiteY29" fmla="*/ 383050 h 923356"/>
                      <a:gd name="connsiteX30" fmla="*/ 62306 w 317712"/>
                      <a:gd name="connsiteY30" fmla="*/ 374951 h 923356"/>
                      <a:gd name="connsiteX31" fmla="*/ 58921 w 317712"/>
                      <a:gd name="connsiteY31" fmla="*/ 370963 h 923356"/>
                      <a:gd name="connsiteX32" fmla="*/ 62306 w 317712"/>
                      <a:gd name="connsiteY32" fmla="*/ 315844 h 923356"/>
                      <a:gd name="connsiteX33" fmla="*/ 55295 w 317712"/>
                      <a:gd name="connsiteY33" fmla="*/ 288889 h 923356"/>
                      <a:gd name="connsiteX34" fmla="*/ 55657 w 317712"/>
                      <a:gd name="connsiteY34" fmla="*/ 278494 h 923356"/>
                      <a:gd name="connsiteX35" fmla="*/ 59888 w 317712"/>
                      <a:gd name="connsiteY35" fmla="*/ 247308 h 923356"/>
                      <a:gd name="connsiteX36" fmla="*/ 55416 w 317712"/>
                      <a:gd name="connsiteY36" fmla="*/ 206453 h 923356"/>
                      <a:gd name="connsiteX37" fmla="*/ 57592 w 317712"/>
                      <a:gd name="connsiteY37" fmla="*/ 189531 h 923356"/>
                      <a:gd name="connsiteX38" fmla="*/ 59888 w 317712"/>
                      <a:gd name="connsiteY38" fmla="*/ 176476 h 923356"/>
                      <a:gd name="connsiteX39" fmla="*/ 57833 w 317712"/>
                      <a:gd name="connsiteY39" fmla="*/ 120270 h 923356"/>
                      <a:gd name="connsiteX40" fmla="*/ 59163 w 317712"/>
                      <a:gd name="connsiteY40" fmla="*/ 109874 h 923356"/>
                      <a:gd name="connsiteX41" fmla="*/ 59767 w 317712"/>
                      <a:gd name="connsiteY41" fmla="*/ 105644 h 923356"/>
                      <a:gd name="connsiteX42" fmla="*/ 57471 w 317712"/>
                      <a:gd name="connsiteY42" fmla="*/ 53668 h 923356"/>
                      <a:gd name="connsiteX43" fmla="*/ 56625 w 317712"/>
                      <a:gd name="connsiteY43" fmla="*/ 51371 h 923356"/>
                      <a:gd name="connsiteX44" fmla="*/ 54932 w 317712"/>
                      <a:gd name="connsiteY44" fmla="*/ 34691 h 923356"/>
                      <a:gd name="connsiteX45" fmla="*/ 59888 w 317712"/>
                      <a:gd name="connsiteY45" fmla="*/ 1692 h 923356"/>
                      <a:gd name="connsiteX46" fmla="*/ 215332 w 317712"/>
                      <a:gd name="connsiteY46" fmla="*/ 0 h 923356"/>
                      <a:gd name="connsiteX47" fmla="*/ 214486 w 317712"/>
                      <a:gd name="connsiteY47" fmla="*/ 27680 h 923356"/>
                      <a:gd name="connsiteX48" fmla="*/ 213519 w 317712"/>
                      <a:gd name="connsiteY48" fmla="*/ 29977 h 923356"/>
                      <a:gd name="connsiteX49" fmla="*/ 214970 w 317712"/>
                      <a:gd name="connsiteY49" fmla="*/ 54877 h 923356"/>
                      <a:gd name="connsiteX50" fmla="*/ 214970 w 317712"/>
                      <a:gd name="connsiteY50" fmla="*/ 54877 h 923356"/>
                      <a:gd name="connsiteX51" fmla="*/ 215937 w 317712"/>
                      <a:gd name="connsiteY51" fmla="*/ 70107 h 923356"/>
                      <a:gd name="connsiteX52" fmla="*/ 222706 w 317712"/>
                      <a:gd name="connsiteY52" fmla="*/ 102743 h 923356"/>
                      <a:gd name="connsiteX53" fmla="*/ 223189 w 317712"/>
                      <a:gd name="connsiteY53" fmla="*/ 118577 h 923356"/>
                      <a:gd name="connsiteX54" fmla="*/ 222947 w 317712"/>
                      <a:gd name="connsiteY54" fmla="*/ 129214 h 923356"/>
                      <a:gd name="connsiteX55" fmla="*/ 218233 w 317712"/>
                      <a:gd name="connsiteY55" fmla="*/ 176597 h 923356"/>
                      <a:gd name="connsiteX56" fmla="*/ 223310 w 317712"/>
                      <a:gd name="connsiteY56" fmla="*/ 190377 h 923356"/>
                      <a:gd name="connsiteX57" fmla="*/ 224156 w 317712"/>
                      <a:gd name="connsiteY57" fmla="*/ 203068 h 923356"/>
                      <a:gd name="connsiteX58" fmla="*/ 220530 w 317712"/>
                      <a:gd name="connsiteY58" fmla="*/ 233287 h 923356"/>
                      <a:gd name="connsiteX59" fmla="*/ 226332 w 317712"/>
                      <a:gd name="connsiteY59" fmla="*/ 273538 h 923356"/>
                      <a:gd name="connsiteX60" fmla="*/ 225727 w 317712"/>
                      <a:gd name="connsiteY60" fmla="*/ 285867 h 923356"/>
                      <a:gd name="connsiteX61" fmla="*/ 225244 w 317712"/>
                      <a:gd name="connsiteY61" fmla="*/ 292394 h 923356"/>
                      <a:gd name="connsiteX62" fmla="*/ 222947 w 317712"/>
                      <a:gd name="connsiteY62" fmla="*/ 351502 h 923356"/>
                      <a:gd name="connsiteX63" fmla="*/ 225365 w 317712"/>
                      <a:gd name="connsiteY63" fmla="*/ 362622 h 923356"/>
                      <a:gd name="connsiteX64" fmla="*/ 226573 w 317712"/>
                      <a:gd name="connsiteY64" fmla="*/ 377248 h 923356"/>
                      <a:gd name="connsiteX65" fmla="*/ 225244 w 317712"/>
                      <a:gd name="connsiteY65" fmla="*/ 431883 h 923356"/>
                      <a:gd name="connsiteX66" fmla="*/ 226453 w 317712"/>
                      <a:gd name="connsiteY66" fmla="*/ 439619 h 923356"/>
                      <a:gd name="connsiteX67" fmla="*/ 228024 w 317712"/>
                      <a:gd name="connsiteY67" fmla="*/ 455333 h 923356"/>
                      <a:gd name="connsiteX68" fmla="*/ 230079 w 317712"/>
                      <a:gd name="connsiteY68" fmla="*/ 510935 h 923356"/>
                      <a:gd name="connsiteX69" fmla="*/ 230079 w 317712"/>
                      <a:gd name="connsiteY69" fmla="*/ 512264 h 923356"/>
                      <a:gd name="connsiteX70" fmla="*/ 233222 w 317712"/>
                      <a:gd name="connsiteY70" fmla="*/ 526044 h 923356"/>
                      <a:gd name="connsiteX71" fmla="*/ 232617 w 317712"/>
                      <a:gd name="connsiteY71" fmla="*/ 576811 h 923356"/>
                      <a:gd name="connsiteX72" fmla="*/ 230200 w 317712"/>
                      <a:gd name="connsiteY72" fmla="*/ 597360 h 923356"/>
                      <a:gd name="connsiteX73" fmla="*/ 230925 w 317712"/>
                      <a:gd name="connsiteY73" fmla="*/ 598931 h 923356"/>
                      <a:gd name="connsiteX74" fmla="*/ 241078 w 317712"/>
                      <a:gd name="connsiteY74" fmla="*/ 659489 h 923356"/>
                      <a:gd name="connsiteX75" fmla="*/ 243979 w 317712"/>
                      <a:gd name="connsiteY75" fmla="*/ 693938 h 923356"/>
                      <a:gd name="connsiteX76" fmla="*/ 244463 w 317712"/>
                      <a:gd name="connsiteY76" fmla="*/ 701311 h 923356"/>
                      <a:gd name="connsiteX77" fmla="*/ 272022 w 317712"/>
                      <a:gd name="connsiteY77" fmla="*/ 747848 h 923356"/>
                      <a:gd name="connsiteX78" fmla="*/ 277461 w 317712"/>
                      <a:gd name="connsiteY78" fmla="*/ 750991 h 923356"/>
                      <a:gd name="connsiteX79" fmla="*/ 294988 w 317712"/>
                      <a:gd name="connsiteY79" fmla="*/ 766704 h 923356"/>
                      <a:gd name="connsiteX80" fmla="*/ 317713 w 317712"/>
                      <a:gd name="connsiteY80" fmla="*/ 819647 h 923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317712" h="923356">
                        <a:moveTo>
                          <a:pt x="317471" y="819405"/>
                        </a:moveTo>
                        <a:cubicBezTo>
                          <a:pt x="315174" y="850107"/>
                          <a:pt x="260781" y="923357"/>
                          <a:pt x="260781" y="923357"/>
                        </a:cubicBezTo>
                        <a:cubicBezTo>
                          <a:pt x="234793" y="921060"/>
                          <a:pt x="215937" y="876095"/>
                          <a:pt x="215937" y="876095"/>
                        </a:cubicBezTo>
                        <a:cubicBezTo>
                          <a:pt x="209530" y="876095"/>
                          <a:pt x="204212" y="873678"/>
                          <a:pt x="199860" y="869447"/>
                        </a:cubicBezTo>
                        <a:cubicBezTo>
                          <a:pt x="192850" y="863162"/>
                          <a:pt x="188015" y="852767"/>
                          <a:pt x="184872" y="841888"/>
                        </a:cubicBezTo>
                        <a:lnTo>
                          <a:pt x="184872" y="841888"/>
                        </a:lnTo>
                        <a:cubicBezTo>
                          <a:pt x="178828" y="821702"/>
                          <a:pt x="178103" y="800307"/>
                          <a:pt x="178103" y="800307"/>
                        </a:cubicBezTo>
                        <a:cubicBezTo>
                          <a:pt x="159126" y="814449"/>
                          <a:pt x="116578" y="802725"/>
                          <a:pt x="116578" y="802725"/>
                        </a:cubicBezTo>
                        <a:cubicBezTo>
                          <a:pt x="118512" y="811427"/>
                          <a:pt x="114160" y="821823"/>
                          <a:pt x="108117" y="830888"/>
                        </a:cubicBezTo>
                        <a:cubicBezTo>
                          <a:pt x="102194" y="840317"/>
                          <a:pt x="94579" y="848294"/>
                          <a:pt x="90711" y="852162"/>
                        </a:cubicBezTo>
                        <a:cubicBezTo>
                          <a:pt x="89140" y="853733"/>
                          <a:pt x="88173" y="854580"/>
                          <a:pt x="88173" y="854580"/>
                        </a:cubicBezTo>
                        <a:cubicBezTo>
                          <a:pt x="90590" y="885403"/>
                          <a:pt x="55174" y="892413"/>
                          <a:pt x="55174" y="892413"/>
                        </a:cubicBezTo>
                        <a:lnTo>
                          <a:pt x="781" y="778912"/>
                        </a:lnTo>
                        <a:cubicBezTo>
                          <a:pt x="-2241" y="769968"/>
                          <a:pt x="3923" y="762232"/>
                          <a:pt x="12143" y="756430"/>
                        </a:cubicBezTo>
                        <a:cubicBezTo>
                          <a:pt x="22538" y="748694"/>
                          <a:pt x="36318" y="744222"/>
                          <a:pt x="38373" y="743496"/>
                        </a:cubicBezTo>
                        <a:cubicBezTo>
                          <a:pt x="38373" y="743496"/>
                          <a:pt x="38614" y="743496"/>
                          <a:pt x="38614" y="743496"/>
                        </a:cubicBezTo>
                        <a:cubicBezTo>
                          <a:pt x="28823" y="728750"/>
                          <a:pt x="41757" y="707234"/>
                          <a:pt x="50460" y="695388"/>
                        </a:cubicBezTo>
                        <a:cubicBezTo>
                          <a:pt x="54449" y="690070"/>
                          <a:pt x="57471" y="686807"/>
                          <a:pt x="57471" y="686807"/>
                        </a:cubicBezTo>
                        <a:cubicBezTo>
                          <a:pt x="48889" y="680763"/>
                          <a:pt x="49735" y="669159"/>
                          <a:pt x="52636" y="659126"/>
                        </a:cubicBezTo>
                        <a:cubicBezTo>
                          <a:pt x="55295" y="649698"/>
                          <a:pt x="59767" y="641962"/>
                          <a:pt x="59767" y="641962"/>
                        </a:cubicBezTo>
                        <a:cubicBezTo>
                          <a:pt x="52152" y="635556"/>
                          <a:pt x="52152" y="618029"/>
                          <a:pt x="53723" y="603282"/>
                        </a:cubicBezTo>
                        <a:cubicBezTo>
                          <a:pt x="54811" y="593371"/>
                          <a:pt x="56504" y="584789"/>
                          <a:pt x="57108" y="581767"/>
                        </a:cubicBezTo>
                        <a:cubicBezTo>
                          <a:pt x="57350" y="581042"/>
                          <a:pt x="57471" y="580558"/>
                          <a:pt x="57471" y="580558"/>
                        </a:cubicBezTo>
                        <a:cubicBezTo>
                          <a:pt x="51548" y="569680"/>
                          <a:pt x="52152" y="552153"/>
                          <a:pt x="54328" y="537648"/>
                        </a:cubicBezTo>
                        <a:cubicBezTo>
                          <a:pt x="55657" y="528703"/>
                          <a:pt x="57471" y="520846"/>
                          <a:pt x="58679" y="516374"/>
                        </a:cubicBezTo>
                        <a:cubicBezTo>
                          <a:pt x="59405" y="513715"/>
                          <a:pt x="59888" y="512143"/>
                          <a:pt x="59888" y="512143"/>
                        </a:cubicBezTo>
                        <a:cubicBezTo>
                          <a:pt x="49493" y="498122"/>
                          <a:pt x="54449" y="471046"/>
                          <a:pt x="57712" y="458113"/>
                        </a:cubicBezTo>
                        <a:cubicBezTo>
                          <a:pt x="58921" y="453520"/>
                          <a:pt x="59888" y="450618"/>
                          <a:pt x="59888" y="450618"/>
                        </a:cubicBezTo>
                        <a:cubicBezTo>
                          <a:pt x="58559" y="449047"/>
                          <a:pt x="57350" y="446992"/>
                          <a:pt x="56383" y="444817"/>
                        </a:cubicBezTo>
                        <a:cubicBezTo>
                          <a:pt x="49009" y="428136"/>
                          <a:pt x="55899" y="397555"/>
                          <a:pt x="59888" y="383050"/>
                        </a:cubicBezTo>
                        <a:cubicBezTo>
                          <a:pt x="61218" y="378094"/>
                          <a:pt x="62306" y="374951"/>
                          <a:pt x="62306" y="374951"/>
                        </a:cubicBezTo>
                        <a:cubicBezTo>
                          <a:pt x="60976" y="373743"/>
                          <a:pt x="59767" y="372413"/>
                          <a:pt x="58921" y="370963"/>
                        </a:cubicBezTo>
                        <a:cubicBezTo>
                          <a:pt x="45988" y="352469"/>
                          <a:pt x="62306" y="315844"/>
                          <a:pt x="62306" y="315844"/>
                        </a:cubicBezTo>
                        <a:cubicBezTo>
                          <a:pt x="57350" y="310042"/>
                          <a:pt x="55537" y="299768"/>
                          <a:pt x="55295" y="288889"/>
                        </a:cubicBezTo>
                        <a:cubicBezTo>
                          <a:pt x="55295" y="285504"/>
                          <a:pt x="55295" y="281999"/>
                          <a:pt x="55657" y="278494"/>
                        </a:cubicBezTo>
                        <a:cubicBezTo>
                          <a:pt x="56504" y="262176"/>
                          <a:pt x="59888" y="247308"/>
                          <a:pt x="59888" y="247308"/>
                        </a:cubicBezTo>
                        <a:cubicBezTo>
                          <a:pt x="53965" y="239210"/>
                          <a:pt x="53965" y="221804"/>
                          <a:pt x="55416" y="206453"/>
                        </a:cubicBezTo>
                        <a:cubicBezTo>
                          <a:pt x="55899" y="200288"/>
                          <a:pt x="56745" y="194366"/>
                          <a:pt x="57592" y="189531"/>
                        </a:cubicBezTo>
                        <a:cubicBezTo>
                          <a:pt x="58800" y="181795"/>
                          <a:pt x="59888" y="176476"/>
                          <a:pt x="59888" y="176476"/>
                        </a:cubicBezTo>
                        <a:cubicBezTo>
                          <a:pt x="53603" y="166927"/>
                          <a:pt x="55778" y="138038"/>
                          <a:pt x="57833" y="120270"/>
                        </a:cubicBezTo>
                        <a:cubicBezTo>
                          <a:pt x="58317" y="116039"/>
                          <a:pt x="58800" y="112413"/>
                          <a:pt x="59163" y="109874"/>
                        </a:cubicBezTo>
                        <a:cubicBezTo>
                          <a:pt x="59646" y="107215"/>
                          <a:pt x="59767" y="105644"/>
                          <a:pt x="59767" y="105644"/>
                        </a:cubicBezTo>
                        <a:cubicBezTo>
                          <a:pt x="50339" y="91502"/>
                          <a:pt x="57471" y="53668"/>
                          <a:pt x="57471" y="53668"/>
                        </a:cubicBezTo>
                        <a:cubicBezTo>
                          <a:pt x="57108" y="52943"/>
                          <a:pt x="56866" y="52218"/>
                          <a:pt x="56625" y="51371"/>
                        </a:cubicBezTo>
                        <a:cubicBezTo>
                          <a:pt x="55174" y="46537"/>
                          <a:pt x="54690" y="40735"/>
                          <a:pt x="54932" y="34691"/>
                        </a:cubicBezTo>
                        <a:cubicBezTo>
                          <a:pt x="55295" y="18736"/>
                          <a:pt x="59888" y="1692"/>
                          <a:pt x="59888" y="1692"/>
                        </a:cubicBezTo>
                        <a:lnTo>
                          <a:pt x="215332" y="0"/>
                        </a:lnTo>
                        <a:cubicBezTo>
                          <a:pt x="222464" y="4231"/>
                          <a:pt x="216783" y="21395"/>
                          <a:pt x="214486" y="27680"/>
                        </a:cubicBezTo>
                        <a:cubicBezTo>
                          <a:pt x="214003" y="29131"/>
                          <a:pt x="213519" y="29977"/>
                          <a:pt x="213519" y="29977"/>
                        </a:cubicBezTo>
                        <a:lnTo>
                          <a:pt x="214970" y="54877"/>
                        </a:lnTo>
                        <a:lnTo>
                          <a:pt x="214970" y="54877"/>
                        </a:lnTo>
                        <a:cubicBezTo>
                          <a:pt x="214970" y="54877"/>
                          <a:pt x="215937" y="70107"/>
                          <a:pt x="215937" y="70107"/>
                        </a:cubicBezTo>
                        <a:cubicBezTo>
                          <a:pt x="220288" y="77722"/>
                          <a:pt x="222101" y="90776"/>
                          <a:pt x="222706" y="102743"/>
                        </a:cubicBezTo>
                        <a:cubicBezTo>
                          <a:pt x="223189" y="108545"/>
                          <a:pt x="223189" y="113984"/>
                          <a:pt x="223189" y="118577"/>
                        </a:cubicBezTo>
                        <a:cubicBezTo>
                          <a:pt x="223189" y="124984"/>
                          <a:pt x="222947" y="129214"/>
                          <a:pt x="222947" y="129214"/>
                        </a:cubicBezTo>
                        <a:cubicBezTo>
                          <a:pt x="230079" y="148192"/>
                          <a:pt x="218233" y="176597"/>
                          <a:pt x="218233" y="176597"/>
                        </a:cubicBezTo>
                        <a:cubicBezTo>
                          <a:pt x="220892" y="180223"/>
                          <a:pt x="222343" y="185058"/>
                          <a:pt x="223310" y="190377"/>
                        </a:cubicBezTo>
                        <a:cubicBezTo>
                          <a:pt x="223914" y="194486"/>
                          <a:pt x="224156" y="198838"/>
                          <a:pt x="224156" y="203068"/>
                        </a:cubicBezTo>
                        <a:cubicBezTo>
                          <a:pt x="224156" y="218420"/>
                          <a:pt x="220530" y="233287"/>
                          <a:pt x="220530" y="233287"/>
                        </a:cubicBezTo>
                        <a:cubicBezTo>
                          <a:pt x="226211" y="238968"/>
                          <a:pt x="226694" y="258429"/>
                          <a:pt x="226332" y="273538"/>
                        </a:cubicBezTo>
                        <a:cubicBezTo>
                          <a:pt x="226332" y="278373"/>
                          <a:pt x="225969" y="282604"/>
                          <a:pt x="225727" y="285867"/>
                        </a:cubicBezTo>
                        <a:cubicBezTo>
                          <a:pt x="225486" y="289977"/>
                          <a:pt x="225244" y="292394"/>
                          <a:pt x="225244" y="292394"/>
                        </a:cubicBezTo>
                        <a:cubicBezTo>
                          <a:pt x="234793" y="311251"/>
                          <a:pt x="222947" y="351502"/>
                          <a:pt x="222947" y="351502"/>
                        </a:cubicBezTo>
                        <a:cubicBezTo>
                          <a:pt x="224035" y="354403"/>
                          <a:pt x="224881" y="358150"/>
                          <a:pt x="225365" y="362622"/>
                        </a:cubicBezTo>
                        <a:cubicBezTo>
                          <a:pt x="225969" y="366974"/>
                          <a:pt x="226332" y="372050"/>
                          <a:pt x="226573" y="377248"/>
                        </a:cubicBezTo>
                        <a:cubicBezTo>
                          <a:pt x="227661" y="401785"/>
                          <a:pt x="225244" y="431883"/>
                          <a:pt x="225244" y="431883"/>
                        </a:cubicBezTo>
                        <a:cubicBezTo>
                          <a:pt x="225727" y="434180"/>
                          <a:pt x="226090" y="436839"/>
                          <a:pt x="226453" y="439619"/>
                        </a:cubicBezTo>
                        <a:cubicBezTo>
                          <a:pt x="227057" y="444454"/>
                          <a:pt x="227661" y="449893"/>
                          <a:pt x="228024" y="455333"/>
                        </a:cubicBezTo>
                        <a:cubicBezTo>
                          <a:pt x="229837" y="478420"/>
                          <a:pt x="230079" y="504891"/>
                          <a:pt x="230079" y="510935"/>
                        </a:cubicBezTo>
                        <a:lnTo>
                          <a:pt x="230079" y="512264"/>
                        </a:lnTo>
                        <a:cubicBezTo>
                          <a:pt x="231529" y="516011"/>
                          <a:pt x="232496" y="520725"/>
                          <a:pt x="233222" y="526044"/>
                        </a:cubicBezTo>
                        <a:cubicBezTo>
                          <a:pt x="235276" y="541516"/>
                          <a:pt x="234068" y="561823"/>
                          <a:pt x="232617" y="576811"/>
                        </a:cubicBezTo>
                        <a:cubicBezTo>
                          <a:pt x="231408" y="588778"/>
                          <a:pt x="230200" y="597360"/>
                          <a:pt x="230200" y="597360"/>
                        </a:cubicBezTo>
                        <a:cubicBezTo>
                          <a:pt x="230441" y="597843"/>
                          <a:pt x="230683" y="598447"/>
                          <a:pt x="230925" y="598931"/>
                        </a:cubicBezTo>
                        <a:cubicBezTo>
                          <a:pt x="235397" y="609931"/>
                          <a:pt x="238782" y="636402"/>
                          <a:pt x="241078" y="659489"/>
                        </a:cubicBezTo>
                        <a:cubicBezTo>
                          <a:pt x="242408" y="673510"/>
                          <a:pt x="243375" y="686202"/>
                          <a:pt x="243979" y="693938"/>
                        </a:cubicBezTo>
                        <a:cubicBezTo>
                          <a:pt x="244342" y="698531"/>
                          <a:pt x="244463" y="701311"/>
                          <a:pt x="244463" y="701311"/>
                        </a:cubicBezTo>
                        <a:cubicBezTo>
                          <a:pt x="268396" y="721014"/>
                          <a:pt x="252078" y="734673"/>
                          <a:pt x="272022" y="747848"/>
                        </a:cubicBezTo>
                        <a:cubicBezTo>
                          <a:pt x="273593" y="748815"/>
                          <a:pt x="275407" y="749903"/>
                          <a:pt x="277461" y="750991"/>
                        </a:cubicBezTo>
                        <a:cubicBezTo>
                          <a:pt x="284230" y="754375"/>
                          <a:pt x="290032" y="760056"/>
                          <a:pt x="294988" y="766704"/>
                        </a:cubicBezTo>
                        <a:cubicBezTo>
                          <a:pt x="310823" y="787978"/>
                          <a:pt x="317713" y="819647"/>
                          <a:pt x="317713" y="81964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87B85E5-B367-AF72-D68B-BFF376D6B673}"/>
                      </a:ext>
                    </a:extLst>
                  </p:cNvPr>
                  <p:cNvSpPr/>
                  <p:nvPr/>
                </p:nvSpPr>
                <p:spPr>
                  <a:xfrm>
                    <a:off x="1761020" y="2872799"/>
                    <a:ext cx="160096" cy="27438"/>
                  </a:xfrm>
                  <a:custGeom>
                    <a:avLst/>
                    <a:gdLst>
                      <a:gd name="connsiteX0" fmla="*/ 160097 w 160096"/>
                      <a:gd name="connsiteY0" fmla="*/ 27438 h 27438"/>
                      <a:gd name="connsiteX1" fmla="*/ 85759 w 160096"/>
                      <a:gd name="connsiteY1" fmla="*/ 24900 h 27438"/>
                      <a:gd name="connsiteX2" fmla="*/ 1752 w 160096"/>
                      <a:gd name="connsiteY2" fmla="*/ 23812 h 27438"/>
                      <a:gd name="connsiteX3" fmla="*/ 59 w 160096"/>
                      <a:gd name="connsiteY3" fmla="*/ 7132 h 27438"/>
                      <a:gd name="connsiteX4" fmla="*/ 67870 w 160096"/>
                      <a:gd name="connsiteY4" fmla="*/ 2176 h 27438"/>
                      <a:gd name="connsiteX5" fmla="*/ 159613 w 160096"/>
                      <a:gd name="connsiteY5" fmla="*/ 0 h 27438"/>
                      <a:gd name="connsiteX6" fmla="*/ 158646 w 160096"/>
                      <a:gd name="connsiteY6" fmla="*/ 2297 h 27438"/>
                      <a:gd name="connsiteX7" fmla="*/ 160097 w 160096"/>
                      <a:gd name="connsiteY7" fmla="*/ 27197 h 27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096" h="27438">
                        <a:moveTo>
                          <a:pt x="160097" y="27438"/>
                        </a:moveTo>
                        <a:cubicBezTo>
                          <a:pt x="135317" y="26592"/>
                          <a:pt x="110538" y="25746"/>
                          <a:pt x="85759" y="24900"/>
                        </a:cubicBezTo>
                        <a:cubicBezTo>
                          <a:pt x="61826" y="24054"/>
                          <a:pt x="27739" y="28164"/>
                          <a:pt x="1752" y="23812"/>
                        </a:cubicBezTo>
                        <a:cubicBezTo>
                          <a:pt x="301" y="18977"/>
                          <a:pt x="-182" y="13175"/>
                          <a:pt x="59" y="7132"/>
                        </a:cubicBezTo>
                        <a:cubicBezTo>
                          <a:pt x="19641" y="-1571"/>
                          <a:pt x="51914" y="2659"/>
                          <a:pt x="67870" y="2176"/>
                        </a:cubicBezTo>
                        <a:cubicBezTo>
                          <a:pt x="98451" y="1450"/>
                          <a:pt x="129032" y="725"/>
                          <a:pt x="159613" y="0"/>
                        </a:cubicBezTo>
                        <a:cubicBezTo>
                          <a:pt x="159130" y="1450"/>
                          <a:pt x="158646" y="2297"/>
                          <a:pt x="158646" y="2297"/>
                        </a:cubicBezTo>
                        <a:lnTo>
                          <a:pt x="160097" y="27197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B1B4E84C-0819-1E47-6CE7-6825D7731804}"/>
                      </a:ext>
                    </a:extLst>
                  </p:cNvPr>
                  <p:cNvSpPr/>
                  <p:nvPr/>
                </p:nvSpPr>
                <p:spPr>
                  <a:xfrm>
                    <a:off x="1763980" y="2948345"/>
                    <a:ext cx="165355" cy="18162"/>
                  </a:xfrm>
                  <a:custGeom>
                    <a:avLst/>
                    <a:gdLst>
                      <a:gd name="connsiteX0" fmla="*/ 165356 w 165355"/>
                      <a:gd name="connsiteY0" fmla="*/ 15593 h 18162"/>
                      <a:gd name="connsiteX1" fmla="*/ 81348 w 165355"/>
                      <a:gd name="connsiteY1" fmla="*/ 15593 h 18162"/>
                      <a:gd name="connsiteX2" fmla="*/ 0 w 165355"/>
                      <a:gd name="connsiteY2" fmla="*/ 17527 h 18162"/>
                      <a:gd name="connsiteX3" fmla="*/ 1330 w 165355"/>
                      <a:gd name="connsiteY3" fmla="*/ 7132 h 18162"/>
                      <a:gd name="connsiteX4" fmla="*/ 64184 w 165355"/>
                      <a:gd name="connsiteY4" fmla="*/ 4230 h 18162"/>
                      <a:gd name="connsiteX5" fmla="*/ 164872 w 165355"/>
                      <a:gd name="connsiteY5" fmla="*/ 0 h 18162"/>
                      <a:gd name="connsiteX6" fmla="*/ 165356 w 165355"/>
                      <a:gd name="connsiteY6" fmla="*/ 15834 h 18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355" h="18162">
                        <a:moveTo>
                          <a:pt x="165356" y="15593"/>
                        </a:moveTo>
                        <a:cubicBezTo>
                          <a:pt x="137313" y="15351"/>
                          <a:pt x="109391" y="15230"/>
                          <a:pt x="81348" y="15593"/>
                        </a:cubicBezTo>
                        <a:cubicBezTo>
                          <a:pt x="56086" y="15593"/>
                          <a:pt x="26109" y="19702"/>
                          <a:pt x="0" y="17527"/>
                        </a:cubicBezTo>
                        <a:cubicBezTo>
                          <a:pt x="484" y="13296"/>
                          <a:pt x="967" y="9670"/>
                          <a:pt x="1330" y="7132"/>
                        </a:cubicBezTo>
                        <a:cubicBezTo>
                          <a:pt x="20670" y="1330"/>
                          <a:pt x="47504" y="4835"/>
                          <a:pt x="64184" y="4230"/>
                        </a:cubicBezTo>
                        <a:cubicBezTo>
                          <a:pt x="97787" y="2901"/>
                          <a:pt x="131390" y="1330"/>
                          <a:pt x="164872" y="0"/>
                        </a:cubicBezTo>
                        <a:cubicBezTo>
                          <a:pt x="165356" y="5802"/>
                          <a:pt x="165356" y="11241"/>
                          <a:pt x="165356" y="1583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DB2B16F8-2D07-3CB6-752A-7E8A5A0E206B}"/>
                      </a:ext>
                    </a:extLst>
                  </p:cNvPr>
                  <p:cNvSpPr/>
                  <p:nvPr/>
                </p:nvSpPr>
                <p:spPr>
                  <a:xfrm>
                    <a:off x="1761562" y="3035132"/>
                    <a:ext cx="168861" cy="26510"/>
                  </a:xfrm>
                  <a:custGeom>
                    <a:avLst/>
                    <a:gdLst>
                      <a:gd name="connsiteX0" fmla="*/ 168861 w 168861"/>
                      <a:gd name="connsiteY0" fmla="*/ 13296 h 26510"/>
                      <a:gd name="connsiteX1" fmla="*/ 91502 w 168861"/>
                      <a:gd name="connsiteY1" fmla="*/ 26471 h 26510"/>
                      <a:gd name="connsiteX2" fmla="*/ 37713 w 168861"/>
                      <a:gd name="connsiteY2" fmla="*/ 17527 h 26510"/>
                      <a:gd name="connsiteX3" fmla="*/ 0 w 168861"/>
                      <a:gd name="connsiteY3" fmla="*/ 16922 h 26510"/>
                      <a:gd name="connsiteX4" fmla="*/ 2176 w 168861"/>
                      <a:gd name="connsiteY4" fmla="*/ 0 h 26510"/>
                      <a:gd name="connsiteX5" fmla="*/ 52580 w 168861"/>
                      <a:gd name="connsiteY5" fmla="*/ 7011 h 26510"/>
                      <a:gd name="connsiteX6" fmla="*/ 168015 w 168861"/>
                      <a:gd name="connsiteY6" fmla="*/ 604 h 26510"/>
                      <a:gd name="connsiteX7" fmla="*/ 168861 w 168861"/>
                      <a:gd name="connsiteY7" fmla="*/ 13296 h 26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861" h="26510">
                        <a:moveTo>
                          <a:pt x="168861" y="13296"/>
                        </a:moveTo>
                        <a:cubicBezTo>
                          <a:pt x="142994" y="17527"/>
                          <a:pt x="117731" y="27197"/>
                          <a:pt x="91502" y="26471"/>
                        </a:cubicBezTo>
                        <a:cubicBezTo>
                          <a:pt x="73371" y="25988"/>
                          <a:pt x="55723" y="20549"/>
                          <a:pt x="37713" y="17527"/>
                        </a:cubicBezTo>
                        <a:cubicBezTo>
                          <a:pt x="25263" y="15230"/>
                          <a:pt x="12329" y="14384"/>
                          <a:pt x="0" y="16922"/>
                        </a:cubicBezTo>
                        <a:cubicBezTo>
                          <a:pt x="484" y="10758"/>
                          <a:pt x="1330" y="4835"/>
                          <a:pt x="2176" y="0"/>
                        </a:cubicBezTo>
                        <a:cubicBezTo>
                          <a:pt x="21395" y="604"/>
                          <a:pt x="41823" y="5439"/>
                          <a:pt x="52580" y="7011"/>
                        </a:cubicBezTo>
                        <a:cubicBezTo>
                          <a:pt x="91018" y="12813"/>
                          <a:pt x="130544" y="10516"/>
                          <a:pt x="168015" y="604"/>
                        </a:cubicBezTo>
                        <a:cubicBezTo>
                          <a:pt x="168619" y="4714"/>
                          <a:pt x="168861" y="9066"/>
                          <a:pt x="168861" y="1329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4519F225-1B27-D089-2272-A00C833CF94C}"/>
                      </a:ext>
                    </a:extLst>
                  </p:cNvPr>
                  <p:cNvSpPr/>
                  <p:nvPr/>
                </p:nvSpPr>
                <p:spPr>
                  <a:xfrm>
                    <a:off x="1761442" y="3118898"/>
                    <a:ext cx="171157" cy="20407"/>
                  </a:xfrm>
                  <a:custGeom>
                    <a:avLst/>
                    <a:gdLst>
                      <a:gd name="connsiteX0" fmla="*/ 171037 w 171157"/>
                      <a:gd name="connsiteY0" fmla="*/ 0 h 20407"/>
                      <a:gd name="connsiteX1" fmla="*/ 170432 w 171157"/>
                      <a:gd name="connsiteY1" fmla="*/ 12329 h 20407"/>
                      <a:gd name="connsiteX2" fmla="*/ 167290 w 171157"/>
                      <a:gd name="connsiteY2" fmla="*/ 12087 h 20407"/>
                      <a:gd name="connsiteX3" fmla="*/ 123050 w 171157"/>
                      <a:gd name="connsiteY3" fmla="*/ 19340 h 20407"/>
                      <a:gd name="connsiteX4" fmla="*/ 54998 w 171157"/>
                      <a:gd name="connsiteY4" fmla="*/ 14384 h 20407"/>
                      <a:gd name="connsiteX5" fmla="*/ 0 w 171157"/>
                      <a:gd name="connsiteY5" fmla="*/ 15472 h 20407"/>
                      <a:gd name="connsiteX6" fmla="*/ 363 w 171157"/>
                      <a:gd name="connsiteY6" fmla="*/ 5077 h 20407"/>
                      <a:gd name="connsiteX7" fmla="*/ 44844 w 171157"/>
                      <a:gd name="connsiteY7" fmla="*/ 5923 h 20407"/>
                      <a:gd name="connsiteX8" fmla="*/ 171158 w 171157"/>
                      <a:gd name="connsiteY8" fmla="*/ 0 h 20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157" h="20407">
                        <a:moveTo>
                          <a:pt x="171037" y="0"/>
                        </a:moveTo>
                        <a:cubicBezTo>
                          <a:pt x="171037" y="4835"/>
                          <a:pt x="170674" y="9066"/>
                          <a:pt x="170432" y="12329"/>
                        </a:cubicBezTo>
                        <a:cubicBezTo>
                          <a:pt x="169344" y="12329"/>
                          <a:pt x="168257" y="12087"/>
                          <a:pt x="167290" y="12087"/>
                        </a:cubicBezTo>
                        <a:cubicBezTo>
                          <a:pt x="152422" y="11604"/>
                          <a:pt x="137917" y="17285"/>
                          <a:pt x="123050" y="19340"/>
                        </a:cubicBezTo>
                        <a:cubicBezTo>
                          <a:pt x="100446" y="22603"/>
                          <a:pt x="77601" y="17648"/>
                          <a:pt x="54998" y="14384"/>
                        </a:cubicBezTo>
                        <a:cubicBezTo>
                          <a:pt x="36746" y="11846"/>
                          <a:pt x="17527" y="10516"/>
                          <a:pt x="0" y="15472"/>
                        </a:cubicBezTo>
                        <a:cubicBezTo>
                          <a:pt x="0" y="12087"/>
                          <a:pt x="0" y="8582"/>
                          <a:pt x="363" y="5077"/>
                        </a:cubicBezTo>
                        <a:cubicBezTo>
                          <a:pt x="14384" y="2055"/>
                          <a:pt x="30219" y="4230"/>
                          <a:pt x="44844" y="5923"/>
                        </a:cubicBezTo>
                        <a:cubicBezTo>
                          <a:pt x="86908" y="10879"/>
                          <a:pt x="129698" y="8703"/>
                          <a:pt x="171158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BA95595-26DF-0642-1C4D-1585CD824833}"/>
                      </a:ext>
                    </a:extLst>
                  </p:cNvPr>
                  <p:cNvSpPr/>
                  <p:nvPr/>
                </p:nvSpPr>
                <p:spPr>
                  <a:xfrm>
                    <a:off x="1765068" y="3207741"/>
                    <a:ext cx="167652" cy="26163"/>
                  </a:xfrm>
                  <a:custGeom>
                    <a:avLst/>
                    <a:gdLst>
                      <a:gd name="connsiteX0" fmla="*/ 167652 w 167652"/>
                      <a:gd name="connsiteY0" fmla="*/ 14747 h 26163"/>
                      <a:gd name="connsiteX1" fmla="*/ 51855 w 167652"/>
                      <a:gd name="connsiteY1" fmla="*/ 25746 h 26163"/>
                      <a:gd name="connsiteX2" fmla="*/ 9791 w 167652"/>
                      <a:gd name="connsiteY2" fmla="*/ 20790 h 26163"/>
                      <a:gd name="connsiteX3" fmla="*/ 967 w 167652"/>
                      <a:gd name="connsiteY3" fmla="*/ 20790 h 26163"/>
                      <a:gd name="connsiteX4" fmla="*/ 3384 w 167652"/>
                      <a:gd name="connsiteY4" fmla="*/ 12692 h 26163"/>
                      <a:gd name="connsiteX5" fmla="*/ 0 w 167652"/>
                      <a:gd name="connsiteY5" fmla="*/ 8703 h 26163"/>
                      <a:gd name="connsiteX6" fmla="*/ 9670 w 167652"/>
                      <a:gd name="connsiteY6" fmla="*/ 8340 h 26163"/>
                      <a:gd name="connsiteX7" fmla="*/ 68173 w 167652"/>
                      <a:gd name="connsiteY7" fmla="*/ 13296 h 26163"/>
                      <a:gd name="connsiteX8" fmla="*/ 166443 w 167652"/>
                      <a:gd name="connsiteY8" fmla="*/ 0 h 26163"/>
                      <a:gd name="connsiteX9" fmla="*/ 167652 w 167652"/>
                      <a:gd name="connsiteY9" fmla="*/ 14626 h 2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7652" h="26163">
                        <a:moveTo>
                          <a:pt x="167652" y="14747"/>
                        </a:moveTo>
                        <a:cubicBezTo>
                          <a:pt x="129335" y="14384"/>
                          <a:pt x="90535" y="28768"/>
                          <a:pt x="51855" y="25746"/>
                        </a:cubicBezTo>
                        <a:cubicBezTo>
                          <a:pt x="37833" y="24658"/>
                          <a:pt x="23812" y="21516"/>
                          <a:pt x="9791" y="20790"/>
                        </a:cubicBezTo>
                        <a:cubicBezTo>
                          <a:pt x="6769" y="20790"/>
                          <a:pt x="3868" y="20549"/>
                          <a:pt x="967" y="20790"/>
                        </a:cubicBezTo>
                        <a:cubicBezTo>
                          <a:pt x="2296" y="15834"/>
                          <a:pt x="3384" y="12692"/>
                          <a:pt x="3384" y="12692"/>
                        </a:cubicBezTo>
                        <a:cubicBezTo>
                          <a:pt x="2055" y="11483"/>
                          <a:pt x="846" y="10154"/>
                          <a:pt x="0" y="8703"/>
                        </a:cubicBezTo>
                        <a:cubicBezTo>
                          <a:pt x="3505" y="8461"/>
                          <a:pt x="6769" y="8340"/>
                          <a:pt x="9670" y="8340"/>
                        </a:cubicBezTo>
                        <a:cubicBezTo>
                          <a:pt x="29251" y="8340"/>
                          <a:pt x="48712" y="12329"/>
                          <a:pt x="68173" y="13296"/>
                        </a:cubicBezTo>
                        <a:cubicBezTo>
                          <a:pt x="101413" y="15109"/>
                          <a:pt x="134170" y="8824"/>
                          <a:pt x="166443" y="0"/>
                        </a:cubicBezTo>
                        <a:cubicBezTo>
                          <a:pt x="167048" y="4351"/>
                          <a:pt x="167410" y="9428"/>
                          <a:pt x="167652" y="1462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4B6043EE-68F2-6694-867E-C9F67D771733}"/>
                      </a:ext>
                    </a:extLst>
                  </p:cNvPr>
                  <p:cNvSpPr/>
                  <p:nvPr/>
                </p:nvSpPr>
                <p:spPr>
                  <a:xfrm>
                    <a:off x="1762529" y="3284858"/>
                    <a:ext cx="171762" cy="23597"/>
                  </a:xfrm>
                  <a:custGeom>
                    <a:avLst/>
                    <a:gdLst>
                      <a:gd name="connsiteX0" fmla="*/ 171762 w 171762"/>
                      <a:gd name="connsiteY0" fmla="*/ 15714 h 23597"/>
                      <a:gd name="connsiteX1" fmla="*/ 28889 w 171762"/>
                      <a:gd name="connsiteY1" fmla="*/ 21153 h 23597"/>
                      <a:gd name="connsiteX2" fmla="*/ 1330 w 171762"/>
                      <a:gd name="connsiteY2" fmla="*/ 18615 h 23597"/>
                      <a:gd name="connsiteX3" fmla="*/ 3505 w 171762"/>
                      <a:gd name="connsiteY3" fmla="*/ 11120 h 23597"/>
                      <a:gd name="connsiteX4" fmla="*/ 0 w 171762"/>
                      <a:gd name="connsiteY4" fmla="*/ 5318 h 23597"/>
                      <a:gd name="connsiteX5" fmla="*/ 26109 w 171762"/>
                      <a:gd name="connsiteY5" fmla="*/ 7494 h 23597"/>
                      <a:gd name="connsiteX6" fmla="*/ 65756 w 171762"/>
                      <a:gd name="connsiteY6" fmla="*/ 12087 h 23597"/>
                      <a:gd name="connsiteX7" fmla="*/ 169465 w 171762"/>
                      <a:gd name="connsiteY7" fmla="*/ 242 h 23597"/>
                      <a:gd name="connsiteX8" fmla="*/ 170070 w 171762"/>
                      <a:gd name="connsiteY8" fmla="*/ 0 h 23597"/>
                      <a:gd name="connsiteX9" fmla="*/ 171641 w 171762"/>
                      <a:gd name="connsiteY9" fmla="*/ 15714 h 2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1762" h="23597">
                        <a:moveTo>
                          <a:pt x="171762" y="15714"/>
                        </a:moveTo>
                        <a:cubicBezTo>
                          <a:pt x="124259" y="21878"/>
                          <a:pt x="76392" y="26713"/>
                          <a:pt x="28889" y="21153"/>
                        </a:cubicBezTo>
                        <a:cubicBezTo>
                          <a:pt x="19823" y="20065"/>
                          <a:pt x="10516" y="19582"/>
                          <a:pt x="1330" y="18615"/>
                        </a:cubicBezTo>
                        <a:cubicBezTo>
                          <a:pt x="2538" y="14021"/>
                          <a:pt x="3505" y="11120"/>
                          <a:pt x="3505" y="11120"/>
                        </a:cubicBezTo>
                        <a:cubicBezTo>
                          <a:pt x="2176" y="9549"/>
                          <a:pt x="967" y="7494"/>
                          <a:pt x="0" y="5318"/>
                        </a:cubicBezTo>
                        <a:cubicBezTo>
                          <a:pt x="8582" y="4714"/>
                          <a:pt x="18977" y="6648"/>
                          <a:pt x="26109" y="7494"/>
                        </a:cubicBezTo>
                        <a:cubicBezTo>
                          <a:pt x="39284" y="8824"/>
                          <a:pt x="52459" y="10879"/>
                          <a:pt x="65756" y="12087"/>
                        </a:cubicBezTo>
                        <a:cubicBezTo>
                          <a:pt x="100567" y="14988"/>
                          <a:pt x="136104" y="10879"/>
                          <a:pt x="169465" y="242"/>
                        </a:cubicBezTo>
                        <a:cubicBezTo>
                          <a:pt x="169707" y="242"/>
                          <a:pt x="169949" y="242"/>
                          <a:pt x="170070" y="0"/>
                        </a:cubicBezTo>
                        <a:cubicBezTo>
                          <a:pt x="170674" y="4835"/>
                          <a:pt x="171279" y="10274"/>
                          <a:pt x="171641" y="1571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19CC8FBE-FD5B-19B7-351F-A1DD7E640ADB}"/>
                      </a:ext>
                    </a:extLst>
                  </p:cNvPr>
                  <p:cNvSpPr/>
                  <p:nvPr/>
                </p:nvSpPr>
                <p:spPr>
                  <a:xfrm>
                    <a:off x="1760475" y="3356295"/>
                    <a:ext cx="178893" cy="28233"/>
                  </a:xfrm>
                  <a:custGeom>
                    <a:avLst/>
                    <a:gdLst>
                      <a:gd name="connsiteX0" fmla="*/ 178894 w 178893"/>
                      <a:gd name="connsiteY0" fmla="*/ 14988 h 28233"/>
                      <a:gd name="connsiteX1" fmla="*/ 82073 w 178893"/>
                      <a:gd name="connsiteY1" fmla="*/ 27801 h 28233"/>
                      <a:gd name="connsiteX2" fmla="*/ 0 w 178893"/>
                      <a:gd name="connsiteY2" fmla="*/ 26834 h 28233"/>
                      <a:gd name="connsiteX3" fmla="*/ 4351 w 178893"/>
                      <a:gd name="connsiteY3" fmla="*/ 5560 h 28233"/>
                      <a:gd name="connsiteX4" fmla="*/ 62613 w 178893"/>
                      <a:gd name="connsiteY4" fmla="*/ 7615 h 28233"/>
                      <a:gd name="connsiteX5" fmla="*/ 175751 w 178893"/>
                      <a:gd name="connsiteY5" fmla="*/ 0 h 28233"/>
                      <a:gd name="connsiteX6" fmla="*/ 175751 w 178893"/>
                      <a:gd name="connsiteY6" fmla="*/ 1330 h 28233"/>
                      <a:gd name="connsiteX7" fmla="*/ 178894 w 178893"/>
                      <a:gd name="connsiteY7" fmla="*/ 15109 h 28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8893" h="28233">
                        <a:moveTo>
                          <a:pt x="178894" y="14988"/>
                        </a:moveTo>
                        <a:cubicBezTo>
                          <a:pt x="146862" y="12692"/>
                          <a:pt x="114710" y="25383"/>
                          <a:pt x="82073" y="27801"/>
                        </a:cubicBezTo>
                        <a:cubicBezTo>
                          <a:pt x="54998" y="29735"/>
                          <a:pt x="26713" y="24416"/>
                          <a:pt x="0" y="26834"/>
                        </a:cubicBezTo>
                        <a:cubicBezTo>
                          <a:pt x="1330" y="17889"/>
                          <a:pt x="3143" y="10033"/>
                          <a:pt x="4351" y="5560"/>
                        </a:cubicBezTo>
                        <a:cubicBezTo>
                          <a:pt x="23812" y="3626"/>
                          <a:pt x="43273" y="6165"/>
                          <a:pt x="62613" y="7615"/>
                        </a:cubicBezTo>
                        <a:cubicBezTo>
                          <a:pt x="100325" y="10153"/>
                          <a:pt x="138522" y="7615"/>
                          <a:pt x="175751" y="0"/>
                        </a:cubicBezTo>
                        <a:lnTo>
                          <a:pt x="175751" y="1330"/>
                        </a:lnTo>
                        <a:cubicBezTo>
                          <a:pt x="177201" y="5077"/>
                          <a:pt x="178168" y="9791"/>
                          <a:pt x="178894" y="1510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F6FFFEC8-A99C-C69D-50ED-05833A42F360}"/>
                      </a:ext>
                    </a:extLst>
                  </p:cNvPr>
                  <p:cNvSpPr/>
                  <p:nvPr/>
                </p:nvSpPr>
                <p:spPr>
                  <a:xfrm>
                    <a:off x="1759749" y="3422050"/>
                    <a:ext cx="178651" cy="33351"/>
                  </a:xfrm>
                  <a:custGeom>
                    <a:avLst/>
                    <a:gdLst>
                      <a:gd name="connsiteX0" fmla="*/ 176476 w 178651"/>
                      <a:gd name="connsiteY0" fmla="*/ 20549 h 33351"/>
                      <a:gd name="connsiteX1" fmla="*/ 177201 w 178651"/>
                      <a:gd name="connsiteY1" fmla="*/ 22120 h 33351"/>
                      <a:gd name="connsiteX2" fmla="*/ 142390 w 178651"/>
                      <a:gd name="connsiteY2" fmla="*/ 23449 h 33351"/>
                      <a:gd name="connsiteX3" fmla="*/ 23087 w 178651"/>
                      <a:gd name="connsiteY3" fmla="*/ 31306 h 33351"/>
                      <a:gd name="connsiteX4" fmla="*/ 0 w 178651"/>
                      <a:gd name="connsiteY4" fmla="*/ 26713 h 33351"/>
                      <a:gd name="connsiteX5" fmla="*/ 3384 w 178651"/>
                      <a:gd name="connsiteY5" fmla="*/ 5197 h 33351"/>
                      <a:gd name="connsiteX6" fmla="*/ 32152 w 178651"/>
                      <a:gd name="connsiteY6" fmla="*/ 4593 h 33351"/>
                      <a:gd name="connsiteX7" fmla="*/ 98633 w 178651"/>
                      <a:gd name="connsiteY7" fmla="*/ 13296 h 33351"/>
                      <a:gd name="connsiteX8" fmla="*/ 178652 w 178651"/>
                      <a:gd name="connsiteY8" fmla="*/ 0 h 33351"/>
                      <a:gd name="connsiteX9" fmla="*/ 176234 w 178651"/>
                      <a:gd name="connsiteY9" fmla="*/ 20549 h 33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8651" h="33351">
                        <a:moveTo>
                          <a:pt x="176476" y="20549"/>
                        </a:moveTo>
                        <a:cubicBezTo>
                          <a:pt x="176476" y="20549"/>
                          <a:pt x="176960" y="21636"/>
                          <a:pt x="177201" y="22120"/>
                        </a:cubicBezTo>
                        <a:cubicBezTo>
                          <a:pt x="165597" y="21878"/>
                          <a:pt x="153993" y="22362"/>
                          <a:pt x="142390" y="23449"/>
                        </a:cubicBezTo>
                        <a:cubicBezTo>
                          <a:pt x="102501" y="26955"/>
                          <a:pt x="62492" y="37833"/>
                          <a:pt x="23087" y="31306"/>
                        </a:cubicBezTo>
                        <a:cubicBezTo>
                          <a:pt x="15472" y="29977"/>
                          <a:pt x="7736" y="28163"/>
                          <a:pt x="0" y="26713"/>
                        </a:cubicBezTo>
                        <a:cubicBezTo>
                          <a:pt x="1088" y="16801"/>
                          <a:pt x="2780" y="8219"/>
                          <a:pt x="3384" y="5197"/>
                        </a:cubicBezTo>
                        <a:cubicBezTo>
                          <a:pt x="12692" y="3868"/>
                          <a:pt x="21999" y="3384"/>
                          <a:pt x="32152" y="4593"/>
                        </a:cubicBezTo>
                        <a:cubicBezTo>
                          <a:pt x="54272" y="7373"/>
                          <a:pt x="76271" y="13296"/>
                          <a:pt x="98633" y="13296"/>
                        </a:cubicBezTo>
                        <a:cubicBezTo>
                          <a:pt x="125709" y="13296"/>
                          <a:pt x="152060" y="4593"/>
                          <a:pt x="178652" y="0"/>
                        </a:cubicBezTo>
                        <a:cubicBezTo>
                          <a:pt x="177443" y="11966"/>
                          <a:pt x="176234" y="20549"/>
                          <a:pt x="176234" y="2054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346466BF-D6D3-6505-42C3-BFDD75244D6E}"/>
                      </a:ext>
                    </a:extLst>
                  </p:cNvPr>
                  <p:cNvSpPr/>
                  <p:nvPr/>
                </p:nvSpPr>
                <p:spPr>
                  <a:xfrm>
                    <a:off x="1756607" y="3504728"/>
                    <a:ext cx="193398" cy="67341"/>
                  </a:xfrm>
                  <a:custGeom>
                    <a:avLst/>
                    <a:gdLst>
                      <a:gd name="connsiteX0" fmla="*/ 193398 w 193398"/>
                      <a:gd name="connsiteY0" fmla="*/ 34449 h 67341"/>
                      <a:gd name="connsiteX1" fmla="*/ 106732 w 193398"/>
                      <a:gd name="connsiteY1" fmla="*/ 67206 h 67341"/>
                      <a:gd name="connsiteX2" fmla="*/ 0 w 193398"/>
                      <a:gd name="connsiteY2" fmla="*/ 36262 h 67341"/>
                      <a:gd name="connsiteX3" fmla="*/ 7011 w 193398"/>
                      <a:gd name="connsiteY3" fmla="*/ 27680 h 67341"/>
                      <a:gd name="connsiteX4" fmla="*/ 2176 w 193398"/>
                      <a:gd name="connsiteY4" fmla="*/ 0 h 67341"/>
                      <a:gd name="connsiteX5" fmla="*/ 17043 w 193398"/>
                      <a:gd name="connsiteY5" fmla="*/ 7615 h 67341"/>
                      <a:gd name="connsiteX6" fmla="*/ 88963 w 193398"/>
                      <a:gd name="connsiteY6" fmla="*/ 37834 h 67341"/>
                      <a:gd name="connsiteX7" fmla="*/ 190498 w 193398"/>
                      <a:gd name="connsiteY7" fmla="*/ 242 h 67341"/>
                      <a:gd name="connsiteX8" fmla="*/ 193398 w 193398"/>
                      <a:gd name="connsiteY8" fmla="*/ 34691 h 6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398" h="67341">
                        <a:moveTo>
                          <a:pt x="193398" y="34449"/>
                        </a:moveTo>
                        <a:cubicBezTo>
                          <a:pt x="166806" y="52097"/>
                          <a:pt x="138038" y="65635"/>
                          <a:pt x="106732" y="67206"/>
                        </a:cubicBezTo>
                        <a:cubicBezTo>
                          <a:pt x="70711" y="68898"/>
                          <a:pt x="32515" y="54514"/>
                          <a:pt x="0" y="36262"/>
                        </a:cubicBezTo>
                        <a:cubicBezTo>
                          <a:pt x="3989" y="30944"/>
                          <a:pt x="7011" y="27680"/>
                          <a:pt x="7011" y="27680"/>
                        </a:cubicBezTo>
                        <a:cubicBezTo>
                          <a:pt x="-1571" y="21636"/>
                          <a:pt x="-725" y="10033"/>
                          <a:pt x="2176" y="0"/>
                        </a:cubicBezTo>
                        <a:cubicBezTo>
                          <a:pt x="7615" y="2417"/>
                          <a:pt x="12813" y="5197"/>
                          <a:pt x="17043" y="7615"/>
                        </a:cubicBezTo>
                        <a:cubicBezTo>
                          <a:pt x="39526" y="20186"/>
                          <a:pt x="62734" y="35658"/>
                          <a:pt x="88963" y="37834"/>
                        </a:cubicBezTo>
                        <a:cubicBezTo>
                          <a:pt x="125588" y="40735"/>
                          <a:pt x="157257" y="17164"/>
                          <a:pt x="190498" y="242"/>
                        </a:cubicBezTo>
                        <a:cubicBezTo>
                          <a:pt x="191827" y="14263"/>
                          <a:pt x="192794" y="26955"/>
                          <a:pt x="193398" y="3469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80D966A-4735-6456-9ACE-66A6E3FCE87E}"/>
                      </a:ext>
                    </a:extLst>
                  </p:cNvPr>
                  <p:cNvSpPr/>
                  <p:nvPr/>
                </p:nvSpPr>
                <p:spPr>
                  <a:xfrm>
                    <a:off x="1718410" y="3589219"/>
                    <a:ext cx="95973" cy="108545"/>
                  </a:xfrm>
                  <a:custGeom>
                    <a:avLst/>
                    <a:gdLst>
                      <a:gd name="connsiteX0" fmla="*/ 95853 w 95973"/>
                      <a:gd name="connsiteY0" fmla="*/ 87271 h 108545"/>
                      <a:gd name="connsiteX1" fmla="*/ 78447 w 95973"/>
                      <a:gd name="connsiteY1" fmla="*/ 108545 h 108545"/>
                      <a:gd name="connsiteX2" fmla="*/ 78447 w 95973"/>
                      <a:gd name="connsiteY2" fmla="*/ 108303 h 108545"/>
                      <a:gd name="connsiteX3" fmla="*/ 0 w 95973"/>
                      <a:gd name="connsiteY3" fmla="*/ 12934 h 108545"/>
                      <a:gd name="connsiteX4" fmla="*/ 26230 w 95973"/>
                      <a:gd name="connsiteY4" fmla="*/ 0 h 108545"/>
                      <a:gd name="connsiteX5" fmla="*/ 44602 w 95973"/>
                      <a:gd name="connsiteY5" fmla="*/ 23571 h 108545"/>
                      <a:gd name="connsiteX6" fmla="*/ 90293 w 95973"/>
                      <a:gd name="connsiteY6" fmla="*/ 79777 h 108545"/>
                      <a:gd name="connsiteX7" fmla="*/ 95974 w 95973"/>
                      <a:gd name="connsiteY7" fmla="*/ 87271 h 108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973" h="108545">
                        <a:moveTo>
                          <a:pt x="95853" y="87271"/>
                        </a:moveTo>
                        <a:cubicBezTo>
                          <a:pt x="89930" y="96699"/>
                          <a:pt x="82315" y="104677"/>
                          <a:pt x="78447" y="108545"/>
                        </a:cubicBezTo>
                        <a:cubicBezTo>
                          <a:pt x="78447" y="108545"/>
                          <a:pt x="78447" y="108461"/>
                          <a:pt x="78447" y="108303"/>
                        </a:cubicBezTo>
                        <a:cubicBezTo>
                          <a:pt x="52338" y="76392"/>
                          <a:pt x="26109" y="44724"/>
                          <a:pt x="0" y="12934"/>
                        </a:cubicBezTo>
                        <a:cubicBezTo>
                          <a:pt x="10395" y="5198"/>
                          <a:pt x="24175" y="725"/>
                          <a:pt x="26230" y="0"/>
                        </a:cubicBezTo>
                        <a:cubicBezTo>
                          <a:pt x="32999" y="8099"/>
                          <a:pt x="39042" y="16802"/>
                          <a:pt x="44602" y="23571"/>
                        </a:cubicBezTo>
                        <a:cubicBezTo>
                          <a:pt x="59833" y="42306"/>
                          <a:pt x="75063" y="61042"/>
                          <a:pt x="90293" y="79777"/>
                        </a:cubicBezTo>
                        <a:cubicBezTo>
                          <a:pt x="92227" y="82074"/>
                          <a:pt x="94282" y="84733"/>
                          <a:pt x="95974" y="8727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7EDD62BF-62C1-D23A-8A22-1261CCCD2256}"/>
                      </a:ext>
                    </a:extLst>
                  </p:cNvPr>
                  <p:cNvSpPr/>
                  <p:nvPr/>
                </p:nvSpPr>
                <p:spPr>
                  <a:xfrm>
                    <a:off x="1891019" y="3592966"/>
                    <a:ext cx="110116" cy="121841"/>
                  </a:xfrm>
                  <a:custGeom>
                    <a:avLst/>
                    <a:gdLst>
                      <a:gd name="connsiteX0" fmla="*/ 109995 w 110116"/>
                      <a:gd name="connsiteY0" fmla="*/ 18977 h 121841"/>
                      <a:gd name="connsiteX1" fmla="*/ 87875 w 110116"/>
                      <a:gd name="connsiteY1" fmla="*/ 32999 h 121841"/>
                      <a:gd name="connsiteX2" fmla="*/ 45811 w 110116"/>
                      <a:gd name="connsiteY2" fmla="*/ 77843 h 121841"/>
                      <a:gd name="connsiteX3" fmla="*/ 14988 w 110116"/>
                      <a:gd name="connsiteY3" fmla="*/ 121841 h 121841"/>
                      <a:gd name="connsiteX4" fmla="*/ 0 w 110116"/>
                      <a:gd name="connsiteY4" fmla="*/ 94282 h 121841"/>
                      <a:gd name="connsiteX5" fmla="*/ 0 w 110116"/>
                      <a:gd name="connsiteY5" fmla="*/ 94282 h 121841"/>
                      <a:gd name="connsiteX6" fmla="*/ 57415 w 110116"/>
                      <a:gd name="connsiteY6" fmla="*/ 43273 h 121841"/>
                      <a:gd name="connsiteX7" fmla="*/ 87150 w 110116"/>
                      <a:gd name="connsiteY7" fmla="*/ 0 h 121841"/>
                      <a:gd name="connsiteX8" fmla="*/ 92589 w 110116"/>
                      <a:gd name="connsiteY8" fmla="*/ 3143 h 121841"/>
                      <a:gd name="connsiteX9" fmla="*/ 110116 w 110116"/>
                      <a:gd name="connsiteY9" fmla="*/ 18856 h 121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116" h="121841">
                        <a:moveTo>
                          <a:pt x="109995" y="18977"/>
                        </a:moveTo>
                        <a:cubicBezTo>
                          <a:pt x="103106" y="24417"/>
                          <a:pt x="95128" y="28284"/>
                          <a:pt x="87875" y="32999"/>
                        </a:cubicBezTo>
                        <a:cubicBezTo>
                          <a:pt x="70711" y="44361"/>
                          <a:pt x="57899" y="61283"/>
                          <a:pt x="45811" y="77843"/>
                        </a:cubicBezTo>
                        <a:cubicBezTo>
                          <a:pt x="35416" y="92469"/>
                          <a:pt x="25021" y="107094"/>
                          <a:pt x="14988" y="121841"/>
                        </a:cubicBezTo>
                        <a:cubicBezTo>
                          <a:pt x="7978" y="115555"/>
                          <a:pt x="3143" y="105160"/>
                          <a:pt x="0" y="94282"/>
                        </a:cubicBezTo>
                        <a:lnTo>
                          <a:pt x="0" y="94282"/>
                        </a:lnTo>
                        <a:cubicBezTo>
                          <a:pt x="18735" y="76997"/>
                          <a:pt x="40251" y="62733"/>
                          <a:pt x="57415" y="43273"/>
                        </a:cubicBezTo>
                        <a:cubicBezTo>
                          <a:pt x="68898" y="30098"/>
                          <a:pt x="79293" y="15714"/>
                          <a:pt x="87150" y="0"/>
                        </a:cubicBezTo>
                        <a:cubicBezTo>
                          <a:pt x="88722" y="967"/>
                          <a:pt x="90535" y="2055"/>
                          <a:pt x="92589" y="3143"/>
                        </a:cubicBezTo>
                        <a:cubicBezTo>
                          <a:pt x="99358" y="6527"/>
                          <a:pt x="105160" y="12208"/>
                          <a:pt x="110116" y="1885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120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6225B43-68FE-B08D-3380-9153C92DD553}"/>
                    </a:ext>
                  </a:extLst>
                </p:cNvPr>
                <p:cNvSpPr/>
                <p:nvPr/>
              </p:nvSpPr>
              <p:spPr>
                <a:xfrm>
                  <a:off x="1017462" y="3466540"/>
                  <a:ext cx="949094" cy="1679733"/>
                </a:xfrm>
                <a:custGeom>
                  <a:avLst/>
                  <a:gdLst>
                    <a:gd name="connsiteX0" fmla="*/ 834433 w 867409"/>
                    <a:gd name="connsiteY0" fmla="*/ 727000 h 1535164"/>
                    <a:gd name="connsiteX1" fmla="*/ 788380 w 867409"/>
                    <a:gd name="connsiteY1" fmla="*/ 1145345 h 1535164"/>
                    <a:gd name="connsiteX2" fmla="*/ 515447 w 867409"/>
                    <a:gd name="connsiteY2" fmla="*/ 1471464 h 1535164"/>
                    <a:gd name="connsiteX3" fmla="*/ 383090 w 867409"/>
                    <a:gd name="connsiteY3" fmla="*/ 1471464 h 1535164"/>
                    <a:gd name="connsiteX4" fmla="*/ 284940 w 867409"/>
                    <a:gd name="connsiteY4" fmla="*/ 1489111 h 1535164"/>
                    <a:gd name="connsiteX5" fmla="*/ 82959 w 867409"/>
                    <a:gd name="connsiteY5" fmla="*/ 1535164 h 1535164"/>
                    <a:gd name="connsiteX6" fmla="*/ 4875 w 867409"/>
                    <a:gd name="connsiteY6" fmla="*/ 1265736 h 1535164"/>
                    <a:gd name="connsiteX7" fmla="*/ 75828 w 867409"/>
                    <a:gd name="connsiteY7" fmla="*/ 755164 h 1535164"/>
                    <a:gd name="connsiteX8" fmla="*/ 182197 w 867409"/>
                    <a:gd name="connsiteY8" fmla="*/ 379367 h 1535164"/>
                    <a:gd name="connsiteX9" fmla="*/ 639464 w 867409"/>
                    <a:gd name="connsiteY9" fmla="*/ 64 h 1535164"/>
                    <a:gd name="connsiteX10" fmla="*/ 762634 w 867409"/>
                    <a:gd name="connsiteY10" fmla="*/ 139794 h 1535164"/>
                    <a:gd name="connsiteX11" fmla="*/ 763601 w 867409"/>
                    <a:gd name="connsiteY11" fmla="*/ 152486 h 1535164"/>
                    <a:gd name="connsiteX12" fmla="*/ 827423 w 867409"/>
                    <a:gd name="connsiteY12" fmla="*/ 439562 h 1535164"/>
                    <a:gd name="connsiteX13" fmla="*/ 834433 w 867409"/>
                    <a:gd name="connsiteY13" fmla="*/ 726758 h 1535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67409" h="1535164">
                      <a:moveTo>
                        <a:pt x="834433" y="727000"/>
                      </a:moveTo>
                      <a:cubicBezTo>
                        <a:pt x="806028" y="805085"/>
                        <a:pt x="806028" y="950375"/>
                        <a:pt x="788380" y="1145345"/>
                      </a:cubicBezTo>
                      <a:cubicBezTo>
                        <a:pt x="770733" y="1340315"/>
                        <a:pt x="600542" y="1475090"/>
                        <a:pt x="515447" y="1471464"/>
                      </a:cubicBezTo>
                      <a:cubicBezTo>
                        <a:pt x="469998" y="1469530"/>
                        <a:pt x="424670" y="1468684"/>
                        <a:pt x="383090" y="1471464"/>
                      </a:cubicBezTo>
                      <a:cubicBezTo>
                        <a:pt x="346586" y="1473881"/>
                        <a:pt x="313104" y="1479200"/>
                        <a:pt x="284940" y="1489111"/>
                      </a:cubicBezTo>
                      <a:cubicBezTo>
                        <a:pt x="224745" y="1510385"/>
                        <a:pt x="224745" y="1535164"/>
                        <a:pt x="82959" y="1535164"/>
                      </a:cubicBezTo>
                      <a:cubicBezTo>
                        <a:pt x="-58826" y="1535164"/>
                        <a:pt x="29775" y="1432421"/>
                        <a:pt x="4875" y="1265736"/>
                      </a:cubicBezTo>
                      <a:cubicBezTo>
                        <a:pt x="-20025" y="1099051"/>
                        <a:pt x="75828" y="755164"/>
                        <a:pt x="75828" y="755164"/>
                      </a:cubicBezTo>
                      <a:cubicBezTo>
                        <a:pt x="72323" y="645289"/>
                        <a:pt x="125507" y="514141"/>
                        <a:pt x="182197" y="379367"/>
                      </a:cubicBezTo>
                      <a:cubicBezTo>
                        <a:pt x="238887" y="244592"/>
                        <a:pt x="526084" y="3569"/>
                        <a:pt x="639464" y="64"/>
                      </a:cubicBezTo>
                      <a:cubicBezTo>
                        <a:pt x="736163" y="-2958"/>
                        <a:pt x="758162" y="102081"/>
                        <a:pt x="762634" y="139794"/>
                      </a:cubicBezTo>
                      <a:cubicBezTo>
                        <a:pt x="763359" y="146442"/>
                        <a:pt x="763601" y="150915"/>
                        <a:pt x="763601" y="152486"/>
                      </a:cubicBezTo>
                      <a:cubicBezTo>
                        <a:pt x="763601" y="152486"/>
                        <a:pt x="760096" y="350961"/>
                        <a:pt x="827423" y="439562"/>
                      </a:cubicBezTo>
                      <a:cubicBezTo>
                        <a:pt x="894750" y="528283"/>
                        <a:pt x="862839" y="648795"/>
                        <a:pt x="834433" y="726758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E1A4C6A1-5875-8DC8-04EC-D497C94FA7D8}"/>
                    </a:ext>
                  </a:extLst>
                </p:cNvPr>
                <p:cNvSpPr/>
                <p:nvPr/>
              </p:nvSpPr>
              <p:spPr>
                <a:xfrm>
                  <a:off x="2151339" y="3466806"/>
                  <a:ext cx="949146" cy="1679730"/>
                </a:xfrm>
                <a:custGeom>
                  <a:avLst/>
                  <a:gdLst>
                    <a:gd name="connsiteX0" fmla="*/ 784499 w 867458"/>
                    <a:gd name="connsiteY0" fmla="*/ 1535042 h 1535163"/>
                    <a:gd name="connsiteX1" fmla="*/ 710887 w 867458"/>
                    <a:gd name="connsiteY1" fmla="*/ 1531899 h 1535163"/>
                    <a:gd name="connsiteX2" fmla="*/ 582519 w 867458"/>
                    <a:gd name="connsiteY2" fmla="*/ 1488989 h 1535163"/>
                    <a:gd name="connsiteX3" fmla="*/ 352012 w 867458"/>
                    <a:gd name="connsiteY3" fmla="*/ 1471221 h 1535163"/>
                    <a:gd name="connsiteX4" fmla="*/ 78957 w 867458"/>
                    <a:gd name="connsiteY4" fmla="*/ 1145102 h 1535163"/>
                    <a:gd name="connsiteX5" fmla="*/ 62519 w 867458"/>
                    <a:gd name="connsiteY5" fmla="*/ 926562 h 1535163"/>
                    <a:gd name="connsiteX6" fmla="*/ 32904 w 867458"/>
                    <a:gd name="connsiteY6" fmla="*/ 726757 h 1535163"/>
                    <a:gd name="connsiteX7" fmla="*/ 40036 w 867458"/>
                    <a:gd name="connsiteY7" fmla="*/ 439560 h 1535163"/>
                    <a:gd name="connsiteX8" fmla="*/ 103737 w 867458"/>
                    <a:gd name="connsiteY8" fmla="*/ 152485 h 1535163"/>
                    <a:gd name="connsiteX9" fmla="*/ 227874 w 867458"/>
                    <a:gd name="connsiteY9" fmla="*/ 62 h 1535163"/>
                    <a:gd name="connsiteX10" fmla="*/ 685262 w 867458"/>
                    <a:gd name="connsiteY10" fmla="*/ 379365 h 1535163"/>
                    <a:gd name="connsiteX11" fmla="*/ 791631 w 867458"/>
                    <a:gd name="connsiteY11" fmla="*/ 755163 h 1535163"/>
                    <a:gd name="connsiteX12" fmla="*/ 862584 w 867458"/>
                    <a:gd name="connsiteY12" fmla="*/ 1265735 h 1535163"/>
                    <a:gd name="connsiteX13" fmla="*/ 784499 w 867458"/>
                    <a:gd name="connsiteY13" fmla="*/ 1535163 h 153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67458" h="1535163">
                      <a:moveTo>
                        <a:pt x="784499" y="1535042"/>
                      </a:moveTo>
                      <a:cubicBezTo>
                        <a:pt x="754160" y="1535042"/>
                        <a:pt x="730227" y="1533833"/>
                        <a:pt x="710887" y="1531899"/>
                      </a:cubicBezTo>
                      <a:cubicBezTo>
                        <a:pt x="639934" y="1524647"/>
                        <a:pt x="629901" y="1505670"/>
                        <a:pt x="582519" y="1488989"/>
                      </a:cubicBezTo>
                      <a:cubicBezTo>
                        <a:pt x="522203" y="1467715"/>
                        <a:pt x="437107" y="1467715"/>
                        <a:pt x="352012" y="1471221"/>
                      </a:cubicBezTo>
                      <a:cubicBezTo>
                        <a:pt x="266917" y="1474847"/>
                        <a:pt x="96726" y="1340072"/>
                        <a:pt x="78957" y="1145102"/>
                      </a:cubicBezTo>
                      <a:cubicBezTo>
                        <a:pt x="71463" y="1063029"/>
                        <a:pt x="67112" y="989658"/>
                        <a:pt x="62519" y="926562"/>
                      </a:cubicBezTo>
                      <a:cubicBezTo>
                        <a:pt x="56233" y="839654"/>
                        <a:pt x="49343" y="771964"/>
                        <a:pt x="32904" y="726757"/>
                      </a:cubicBezTo>
                      <a:cubicBezTo>
                        <a:pt x="4499" y="648673"/>
                        <a:pt x="-27291" y="528282"/>
                        <a:pt x="40036" y="439560"/>
                      </a:cubicBezTo>
                      <a:cubicBezTo>
                        <a:pt x="107363" y="350960"/>
                        <a:pt x="103737" y="152485"/>
                        <a:pt x="103737" y="152485"/>
                      </a:cubicBezTo>
                      <a:cubicBezTo>
                        <a:pt x="103737" y="141848"/>
                        <a:pt x="114373" y="-3443"/>
                        <a:pt x="227874" y="62"/>
                      </a:cubicBezTo>
                      <a:cubicBezTo>
                        <a:pt x="341254" y="3568"/>
                        <a:pt x="628572" y="244591"/>
                        <a:pt x="685262" y="379365"/>
                      </a:cubicBezTo>
                      <a:cubicBezTo>
                        <a:pt x="741952" y="514140"/>
                        <a:pt x="795136" y="645288"/>
                        <a:pt x="791631" y="755163"/>
                      </a:cubicBezTo>
                      <a:cubicBezTo>
                        <a:pt x="791631" y="755163"/>
                        <a:pt x="887242" y="1099049"/>
                        <a:pt x="862584" y="1265735"/>
                      </a:cubicBezTo>
                      <a:cubicBezTo>
                        <a:pt x="837684" y="1432420"/>
                        <a:pt x="926284" y="1535163"/>
                        <a:pt x="784499" y="153516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A51F509-6241-EDCA-1B12-DFCA5DDB38CC}"/>
                    </a:ext>
                  </a:extLst>
                </p:cNvPr>
                <p:cNvSpPr/>
                <p:nvPr/>
              </p:nvSpPr>
              <p:spPr>
                <a:xfrm>
                  <a:off x="1100299" y="4261871"/>
                  <a:ext cx="830176" cy="77494"/>
                </a:xfrm>
                <a:custGeom>
                  <a:avLst/>
                  <a:gdLst>
                    <a:gd name="connsiteX0" fmla="*/ 0 w 758726"/>
                    <a:gd name="connsiteY0" fmla="*/ 28405 h 70824"/>
                    <a:gd name="connsiteX1" fmla="*/ 758726 w 758726"/>
                    <a:gd name="connsiteY1" fmla="*/ 0 h 70824"/>
                    <a:gd name="connsiteX2" fmla="*/ 0 w 758726"/>
                    <a:gd name="connsiteY2" fmla="*/ 28405 h 70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8726" h="70824">
                      <a:moveTo>
                        <a:pt x="0" y="28405"/>
                      </a:moveTo>
                      <a:cubicBezTo>
                        <a:pt x="0" y="28405"/>
                        <a:pt x="478661" y="85095"/>
                        <a:pt x="758726" y="0"/>
                      </a:cubicBezTo>
                      <a:cubicBezTo>
                        <a:pt x="758726" y="0"/>
                        <a:pt x="464398" y="138280"/>
                        <a:pt x="0" y="28405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8AAFF1B-D37B-20AF-BFAB-01E25D347160}"/>
                    </a:ext>
                  </a:extLst>
                </p:cNvPr>
                <p:cNvSpPr/>
                <p:nvPr/>
              </p:nvSpPr>
              <p:spPr>
                <a:xfrm>
                  <a:off x="1032319" y="4614997"/>
                  <a:ext cx="360929" cy="464486"/>
                </a:xfrm>
                <a:custGeom>
                  <a:avLst/>
                  <a:gdLst>
                    <a:gd name="connsiteX0" fmla="*/ 0 w 329865"/>
                    <a:gd name="connsiteY0" fmla="*/ 0 h 424509"/>
                    <a:gd name="connsiteX1" fmla="*/ 329865 w 329865"/>
                    <a:gd name="connsiteY1" fmla="*/ 424510 h 424509"/>
                    <a:gd name="connsiteX2" fmla="*/ 0 w 329865"/>
                    <a:gd name="connsiteY2" fmla="*/ 0 h 42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9865" h="424509">
                      <a:moveTo>
                        <a:pt x="0" y="0"/>
                      </a:moveTo>
                      <a:cubicBezTo>
                        <a:pt x="0" y="0"/>
                        <a:pt x="175630" y="373138"/>
                        <a:pt x="329865" y="424510"/>
                      </a:cubicBezTo>
                      <a:cubicBezTo>
                        <a:pt x="329865" y="424510"/>
                        <a:pt x="147104" y="3934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C3CE5DCF-FAAD-3BA5-939C-03FF99A38B07}"/>
                    </a:ext>
                  </a:extLst>
                </p:cNvPr>
                <p:cNvSpPr/>
                <p:nvPr/>
              </p:nvSpPr>
              <p:spPr>
                <a:xfrm>
                  <a:off x="1436629" y="3619499"/>
                  <a:ext cx="529796" cy="1457152"/>
                </a:xfrm>
                <a:custGeom>
                  <a:avLst/>
                  <a:gdLst>
                    <a:gd name="connsiteX0" fmla="*/ 451344 w 484198"/>
                    <a:gd name="connsiteY0" fmla="*/ 587206 h 1331740"/>
                    <a:gd name="connsiteX1" fmla="*/ 405291 w 484198"/>
                    <a:gd name="connsiteY1" fmla="*/ 1005551 h 1331740"/>
                    <a:gd name="connsiteX2" fmla="*/ 132357 w 484198"/>
                    <a:gd name="connsiteY2" fmla="*/ 1331670 h 1331740"/>
                    <a:gd name="connsiteX3" fmla="*/ 0 w 484198"/>
                    <a:gd name="connsiteY3" fmla="*/ 1331670 h 1331740"/>
                    <a:gd name="connsiteX4" fmla="*/ 9428 w 484198"/>
                    <a:gd name="connsiteY4" fmla="*/ 1322241 h 1331740"/>
                    <a:gd name="connsiteX5" fmla="*/ 94765 w 484198"/>
                    <a:gd name="connsiteY5" fmla="*/ 1265430 h 1331740"/>
                    <a:gd name="connsiteX6" fmla="*/ 363226 w 484198"/>
                    <a:gd name="connsiteY6" fmla="*/ 828712 h 1331740"/>
                    <a:gd name="connsiteX7" fmla="*/ 346183 w 484198"/>
                    <a:gd name="connsiteY7" fmla="*/ 304240 h 1331740"/>
                    <a:gd name="connsiteX8" fmla="*/ 331558 w 484198"/>
                    <a:gd name="connsiteY8" fmla="*/ 124500 h 1331740"/>
                    <a:gd name="connsiteX9" fmla="*/ 379424 w 484198"/>
                    <a:gd name="connsiteY9" fmla="*/ 0 h 1331740"/>
                    <a:gd name="connsiteX10" fmla="*/ 380391 w 484198"/>
                    <a:gd name="connsiteY10" fmla="*/ 12692 h 1331740"/>
                    <a:gd name="connsiteX11" fmla="*/ 444212 w 484198"/>
                    <a:gd name="connsiteY11" fmla="*/ 299768 h 1331740"/>
                    <a:gd name="connsiteX12" fmla="*/ 451223 w 484198"/>
                    <a:gd name="connsiteY12" fmla="*/ 586964 h 1331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84198" h="1331740">
                      <a:moveTo>
                        <a:pt x="451344" y="587206"/>
                      </a:moveTo>
                      <a:cubicBezTo>
                        <a:pt x="422938" y="665291"/>
                        <a:pt x="422938" y="810581"/>
                        <a:pt x="405291" y="1005551"/>
                      </a:cubicBezTo>
                      <a:cubicBezTo>
                        <a:pt x="387643" y="1200521"/>
                        <a:pt x="217452" y="1335296"/>
                        <a:pt x="132357" y="1331670"/>
                      </a:cubicBezTo>
                      <a:cubicBezTo>
                        <a:pt x="86908" y="1329736"/>
                        <a:pt x="41581" y="1328889"/>
                        <a:pt x="0" y="1331670"/>
                      </a:cubicBezTo>
                      <a:cubicBezTo>
                        <a:pt x="3022" y="1328406"/>
                        <a:pt x="6165" y="1325263"/>
                        <a:pt x="9428" y="1322241"/>
                      </a:cubicBezTo>
                      <a:cubicBezTo>
                        <a:pt x="34933" y="1299275"/>
                        <a:pt x="65876" y="1283804"/>
                        <a:pt x="94765" y="1265430"/>
                      </a:cubicBezTo>
                      <a:cubicBezTo>
                        <a:pt x="242957" y="1170907"/>
                        <a:pt x="331799" y="1001683"/>
                        <a:pt x="363226" y="828712"/>
                      </a:cubicBezTo>
                      <a:cubicBezTo>
                        <a:pt x="394775" y="655742"/>
                        <a:pt x="375193" y="477573"/>
                        <a:pt x="346183" y="304240"/>
                      </a:cubicBezTo>
                      <a:cubicBezTo>
                        <a:pt x="336272" y="244770"/>
                        <a:pt x="325151" y="184454"/>
                        <a:pt x="331558" y="124500"/>
                      </a:cubicBezTo>
                      <a:cubicBezTo>
                        <a:pt x="335546" y="87755"/>
                        <a:pt x="350051" y="32757"/>
                        <a:pt x="379424" y="0"/>
                      </a:cubicBezTo>
                      <a:cubicBezTo>
                        <a:pt x="380149" y="6648"/>
                        <a:pt x="380391" y="11120"/>
                        <a:pt x="380391" y="12692"/>
                      </a:cubicBezTo>
                      <a:cubicBezTo>
                        <a:pt x="380391" y="12692"/>
                        <a:pt x="376885" y="211167"/>
                        <a:pt x="444212" y="299768"/>
                      </a:cubicBezTo>
                      <a:cubicBezTo>
                        <a:pt x="511539" y="388489"/>
                        <a:pt x="479628" y="509001"/>
                        <a:pt x="451223" y="586964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  <a:alpha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1069F72-9AC8-D0EB-27DC-4F857A4ECA80}"/>
                    </a:ext>
                  </a:extLst>
                </p:cNvPr>
                <p:cNvSpPr/>
                <p:nvPr/>
              </p:nvSpPr>
              <p:spPr>
                <a:xfrm>
                  <a:off x="2162190" y="3789450"/>
                  <a:ext cx="800683" cy="1268080"/>
                </a:xfrm>
                <a:custGeom>
                  <a:avLst/>
                  <a:gdLst>
                    <a:gd name="connsiteX0" fmla="*/ 242 w 731771"/>
                    <a:gd name="connsiteY0" fmla="*/ 239451 h 1158940"/>
                    <a:gd name="connsiteX1" fmla="*/ 104194 w 731771"/>
                    <a:gd name="connsiteY1" fmla="*/ 293845 h 1158940"/>
                    <a:gd name="connsiteX2" fmla="*/ 160883 w 731771"/>
                    <a:gd name="connsiteY2" fmla="*/ 383655 h 1158940"/>
                    <a:gd name="connsiteX3" fmla="*/ 241265 w 731771"/>
                    <a:gd name="connsiteY3" fmla="*/ 549131 h 1158940"/>
                    <a:gd name="connsiteX4" fmla="*/ 354765 w 731771"/>
                    <a:gd name="connsiteY4" fmla="*/ 676774 h 1158940"/>
                    <a:gd name="connsiteX5" fmla="*/ 394896 w 731771"/>
                    <a:gd name="connsiteY5" fmla="*/ 794989 h 1158940"/>
                    <a:gd name="connsiteX6" fmla="*/ 420884 w 731771"/>
                    <a:gd name="connsiteY6" fmla="*/ 972311 h 1158940"/>
                    <a:gd name="connsiteX7" fmla="*/ 402148 w 731771"/>
                    <a:gd name="connsiteY7" fmla="*/ 879842 h 1158940"/>
                    <a:gd name="connsiteX8" fmla="*/ 408071 w 731771"/>
                    <a:gd name="connsiteY8" fmla="*/ 798252 h 1158940"/>
                    <a:gd name="connsiteX9" fmla="*/ 487122 w 731771"/>
                    <a:gd name="connsiteY9" fmla="*/ 926137 h 1158940"/>
                    <a:gd name="connsiteX10" fmla="*/ 428015 w 731771"/>
                    <a:gd name="connsiteY10" fmla="*/ 801999 h 1158940"/>
                    <a:gd name="connsiteX11" fmla="*/ 373743 w 731771"/>
                    <a:gd name="connsiteY11" fmla="*/ 642204 h 1158940"/>
                    <a:gd name="connsiteX12" fmla="*/ 438168 w 731771"/>
                    <a:gd name="connsiteY12" fmla="*/ 699498 h 1158940"/>
                    <a:gd name="connsiteX13" fmla="*/ 513110 w 731771"/>
                    <a:gd name="connsiteY13" fmla="*/ 833910 h 1158940"/>
                    <a:gd name="connsiteX14" fmla="*/ 447718 w 731771"/>
                    <a:gd name="connsiteY14" fmla="*/ 672301 h 1158940"/>
                    <a:gd name="connsiteX15" fmla="*/ 532088 w 731771"/>
                    <a:gd name="connsiteY15" fmla="*/ 791362 h 1158940"/>
                    <a:gd name="connsiteX16" fmla="*/ 438773 w 731771"/>
                    <a:gd name="connsiteY16" fmla="*/ 643654 h 1158940"/>
                    <a:gd name="connsiteX17" fmla="*/ 253231 w 731771"/>
                    <a:gd name="connsiteY17" fmla="*/ 503078 h 1158940"/>
                    <a:gd name="connsiteX18" fmla="*/ 223738 w 731771"/>
                    <a:gd name="connsiteY18" fmla="*/ 420400 h 1158940"/>
                    <a:gd name="connsiteX19" fmla="*/ 445904 w 731771"/>
                    <a:gd name="connsiteY19" fmla="*/ 539703 h 1158940"/>
                    <a:gd name="connsiteX20" fmla="*/ 629029 w 731771"/>
                    <a:gd name="connsiteY20" fmla="*/ 720530 h 1158940"/>
                    <a:gd name="connsiteX21" fmla="*/ 654533 w 731771"/>
                    <a:gd name="connsiteY21" fmla="*/ 1045803 h 1158940"/>
                    <a:gd name="connsiteX22" fmla="*/ 689224 w 731771"/>
                    <a:gd name="connsiteY22" fmla="*/ 1158941 h 1158940"/>
                    <a:gd name="connsiteX23" fmla="*/ 666862 w 731771"/>
                    <a:gd name="connsiteY23" fmla="*/ 860865 h 1158940"/>
                    <a:gd name="connsiteX24" fmla="*/ 731772 w 731771"/>
                    <a:gd name="connsiteY24" fmla="*/ 1006519 h 1158940"/>
                    <a:gd name="connsiteX25" fmla="*/ 681125 w 731771"/>
                    <a:gd name="connsiteY25" fmla="*/ 836690 h 1158940"/>
                    <a:gd name="connsiteX26" fmla="*/ 551669 w 731771"/>
                    <a:gd name="connsiteY26" fmla="*/ 573185 h 1158940"/>
                    <a:gd name="connsiteX27" fmla="*/ 729354 w 731771"/>
                    <a:gd name="connsiteY27" fmla="*/ 631930 h 1158940"/>
                    <a:gd name="connsiteX28" fmla="*/ 596997 w 731771"/>
                    <a:gd name="connsiteY28" fmla="*/ 557471 h 1158940"/>
                    <a:gd name="connsiteX29" fmla="*/ 340502 w 731771"/>
                    <a:gd name="connsiteY29" fmla="*/ 405049 h 1158940"/>
                    <a:gd name="connsiteX30" fmla="*/ 261330 w 731771"/>
                    <a:gd name="connsiteY30" fmla="*/ 325876 h 1158940"/>
                    <a:gd name="connsiteX31" fmla="*/ 355853 w 731771"/>
                    <a:gd name="connsiteY31" fmla="*/ 286834 h 1158940"/>
                    <a:gd name="connsiteX32" fmla="*/ 430433 w 731771"/>
                    <a:gd name="connsiteY32" fmla="*/ 364556 h 1158940"/>
                    <a:gd name="connsiteX33" fmla="*/ 599294 w 731771"/>
                    <a:gd name="connsiteY33" fmla="*/ 524352 h 1158940"/>
                    <a:gd name="connsiteX34" fmla="*/ 431641 w 731771"/>
                    <a:gd name="connsiteY34" fmla="*/ 300735 h 1158940"/>
                    <a:gd name="connsiteX35" fmla="*/ 583943 w 731771"/>
                    <a:gd name="connsiteY35" fmla="*/ 432246 h 1158940"/>
                    <a:gd name="connsiteX36" fmla="*/ 533175 w 731771"/>
                    <a:gd name="connsiteY36" fmla="*/ 347150 h 1158940"/>
                    <a:gd name="connsiteX37" fmla="*/ 660818 w 731771"/>
                    <a:gd name="connsiteY37" fmla="*/ 434663 h 1158940"/>
                    <a:gd name="connsiteX38" fmla="*/ 548647 w 731771"/>
                    <a:gd name="connsiteY38" fmla="*/ 324426 h 1158940"/>
                    <a:gd name="connsiteX39" fmla="*/ 680884 w 731771"/>
                    <a:gd name="connsiteY39" fmla="*/ 338931 h 1158940"/>
                    <a:gd name="connsiteX40" fmla="*/ 604249 w 731771"/>
                    <a:gd name="connsiteY40" fmla="*/ 296625 h 1158940"/>
                    <a:gd name="connsiteX41" fmla="*/ 527978 w 731771"/>
                    <a:gd name="connsiteY41" fmla="*/ 318503 h 1158940"/>
                    <a:gd name="connsiteX42" fmla="*/ 488210 w 731771"/>
                    <a:gd name="connsiteY42" fmla="*/ 301097 h 1158940"/>
                    <a:gd name="connsiteX43" fmla="*/ 637127 w 731771"/>
                    <a:gd name="connsiteY43" fmla="*/ 210079 h 1158940"/>
                    <a:gd name="connsiteX44" fmla="*/ 561581 w 731771"/>
                    <a:gd name="connsiteY44" fmla="*/ 212134 h 1158940"/>
                    <a:gd name="connsiteX45" fmla="*/ 553120 w 731771"/>
                    <a:gd name="connsiteY45" fmla="*/ 129698 h 1158940"/>
                    <a:gd name="connsiteX46" fmla="*/ 543692 w 731771"/>
                    <a:gd name="connsiteY46" fmla="*/ 216002 h 1158940"/>
                    <a:gd name="connsiteX47" fmla="*/ 475277 w 731771"/>
                    <a:gd name="connsiteY47" fmla="*/ 287801 h 1158940"/>
                    <a:gd name="connsiteX48" fmla="*/ 387643 w 731771"/>
                    <a:gd name="connsiteY48" fmla="*/ 252627 h 1158940"/>
                    <a:gd name="connsiteX49" fmla="*/ 464035 w 731771"/>
                    <a:gd name="connsiteY49" fmla="*/ 145411 h 1158940"/>
                    <a:gd name="connsiteX50" fmla="*/ 529428 w 731771"/>
                    <a:gd name="connsiteY50" fmla="*/ 102622 h 1158940"/>
                    <a:gd name="connsiteX51" fmla="*/ 462102 w 731771"/>
                    <a:gd name="connsiteY51" fmla="*/ 133324 h 1158940"/>
                    <a:gd name="connsiteX52" fmla="*/ 483375 w 731771"/>
                    <a:gd name="connsiteY52" fmla="*/ 34087 h 1158940"/>
                    <a:gd name="connsiteX53" fmla="*/ 444333 w 731771"/>
                    <a:gd name="connsiteY53" fmla="*/ 136951 h 1158940"/>
                    <a:gd name="connsiteX54" fmla="*/ 365161 w 731771"/>
                    <a:gd name="connsiteY54" fmla="*/ 239814 h 1158940"/>
                    <a:gd name="connsiteX55" fmla="*/ 242232 w 731771"/>
                    <a:gd name="connsiteY55" fmla="*/ 250451 h 1158940"/>
                    <a:gd name="connsiteX56" fmla="*/ 272934 w 731771"/>
                    <a:gd name="connsiteY56" fmla="*/ 146499 h 1158940"/>
                    <a:gd name="connsiteX57" fmla="*/ 386434 w 731771"/>
                    <a:gd name="connsiteY57" fmla="*/ 37834 h 1158940"/>
                    <a:gd name="connsiteX58" fmla="*/ 271362 w 731771"/>
                    <a:gd name="connsiteY58" fmla="*/ 130907 h 1158940"/>
                    <a:gd name="connsiteX59" fmla="*/ 265923 w 731771"/>
                    <a:gd name="connsiteY59" fmla="*/ 0 h 1158940"/>
                    <a:gd name="connsiteX60" fmla="*/ 258791 w 731771"/>
                    <a:gd name="connsiteY60" fmla="*/ 126434 h 1158940"/>
                    <a:gd name="connsiteX61" fmla="*/ 216244 w 731771"/>
                    <a:gd name="connsiteY61" fmla="*/ 239935 h 1158940"/>
                    <a:gd name="connsiteX62" fmla="*/ 54514 w 731771"/>
                    <a:gd name="connsiteY62" fmla="*/ 119424 h 1158940"/>
                    <a:gd name="connsiteX63" fmla="*/ 0 w 731771"/>
                    <a:gd name="connsiteY63" fmla="*/ 239935 h 1158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31771" h="1158940">
                      <a:moveTo>
                        <a:pt x="242" y="239451"/>
                      </a:moveTo>
                      <a:cubicBezTo>
                        <a:pt x="242" y="239451"/>
                        <a:pt x="49921" y="291428"/>
                        <a:pt x="104194" y="293845"/>
                      </a:cubicBezTo>
                      <a:cubicBezTo>
                        <a:pt x="104194" y="293845"/>
                        <a:pt x="146741" y="367094"/>
                        <a:pt x="160883" y="383655"/>
                      </a:cubicBezTo>
                      <a:cubicBezTo>
                        <a:pt x="160883" y="383655"/>
                        <a:pt x="179740" y="499452"/>
                        <a:pt x="241265" y="549131"/>
                      </a:cubicBezTo>
                      <a:cubicBezTo>
                        <a:pt x="302790" y="598810"/>
                        <a:pt x="328778" y="627095"/>
                        <a:pt x="354765" y="676774"/>
                      </a:cubicBezTo>
                      <a:cubicBezTo>
                        <a:pt x="380753" y="726453"/>
                        <a:pt x="402027" y="754738"/>
                        <a:pt x="394896" y="794989"/>
                      </a:cubicBezTo>
                      <a:cubicBezTo>
                        <a:pt x="387764" y="835119"/>
                        <a:pt x="373622" y="913204"/>
                        <a:pt x="420884" y="972311"/>
                      </a:cubicBezTo>
                      <a:cubicBezTo>
                        <a:pt x="420884" y="972311"/>
                        <a:pt x="399731" y="917676"/>
                        <a:pt x="402148" y="879842"/>
                      </a:cubicBezTo>
                      <a:cubicBezTo>
                        <a:pt x="402148" y="879842"/>
                        <a:pt x="409280" y="819526"/>
                        <a:pt x="408071" y="798252"/>
                      </a:cubicBezTo>
                      <a:cubicBezTo>
                        <a:pt x="408071" y="798252"/>
                        <a:pt x="446871" y="907281"/>
                        <a:pt x="487122" y="926137"/>
                      </a:cubicBezTo>
                      <a:cubicBezTo>
                        <a:pt x="487122" y="926137"/>
                        <a:pt x="432729" y="837536"/>
                        <a:pt x="428015" y="801999"/>
                      </a:cubicBezTo>
                      <a:cubicBezTo>
                        <a:pt x="423301" y="766583"/>
                        <a:pt x="388006" y="662269"/>
                        <a:pt x="373743" y="642204"/>
                      </a:cubicBezTo>
                      <a:cubicBezTo>
                        <a:pt x="373743" y="642204"/>
                        <a:pt x="419191" y="652236"/>
                        <a:pt x="438168" y="699498"/>
                      </a:cubicBezTo>
                      <a:cubicBezTo>
                        <a:pt x="457025" y="746760"/>
                        <a:pt x="463552" y="768638"/>
                        <a:pt x="513110" y="833910"/>
                      </a:cubicBezTo>
                      <a:cubicBezTo>
                        <a:pt x="513110" y="833910"/>
                        <a:pt x="451223" y="706630"/>
                        <a:pt x="447718" y="672301"/>
                      </a:cubicBezTo>
                      <a:cubicBezTo>
                        <a:pt x="447718" y="672301"/>
                        <a:pt x="509605" y="736969"/>
                        <a:pt x="532088" y="791362"/>
                      </a:cubicBezTo>
                      <a:cubicBezTo>
                        <a:pt x="532088" y="791362"/>
                        <a:pt x="494254" y="674357"/>
                        <a:pt x="438773" y="643654"/>
                      </a:cubicBezTo>
                      <a:cubicBezTo>
                        <a:pt x="383171" y="612952"/>
                        <a:pt x="281637" y="546714"/>
                        <a:pt x="253231" y="503078"/>
                      </a:cubicBezTo>
                      <a:cubicBezTo>
                        <a:pt x="224826" y="459321"/>
                        <a:pt x="220112" y="442762"/>
                        <a:pt x="223738" y="420400"/>
                      </a:cubicBezTo>
                      <a:cubicBezTo>
                        <a:pt x="223738" y="420400"/>
                        <a:pt x="392720" y="530274"/>
                        <a:pt x="445904" y="539703"/>
                      </a:cubicBezTo>
                      <a:cubicBezTo>
                        <a:pt x="499089" y="549131"/>
                        <a:pt x="607755" y="670851"/>
                        <a:pt x="629029" y="720530"/>
                      </a:cubicBezTo>
                      <a:cubicBezTo>
                        <a:pt x="650302" y="770210"/>
                        <a:pt x="654533" y="999749"/>
                        <a:pt x="654533" y="1045803"/>
                      </a:cubicBezTo>
                      <a:cubicBezTo>
                        <a:pt x="654533" y="1083636"/>
                        <a:pt x="689224" y="1158941"/>
                        <a:pt x="689224" y="1158941"/>
                      </a:cubicBezTo>
                      <a:cubicBezTo>
                        <a:pt x="689224" y="1158941"/>
                        <a:pt x="652720" y="954180"/>
                        <a:pt x="666862" y="860865"/>
                      </a:cubicBezTo>
                      <a:cubicBezTo>
                        <a:pt x="666862" y="860865"/>
                        <a:pt x="696235" y="978113"/>
                        <a:pt x="731772" y="1006519"/>
                      </a:cubicBezTo>
                      <a:cubicBezTo>
                        <a:pt x="731772" y="1006519"/>
                        <a:pt x="684993" y="899182"/>
                        <a:pt x="681125" y="836690"/>
                      </a:cubicBezTo>
                      <a:cubicBezTo>
                        <a:pt x="677016" y="769363"/>
                        <a:pt x="585998" y="611019"/>
                        <a:pt x="551669" y="573185"/>
                      </a:cubicBezTo>
                      <a:cubicBezTo>
                        <a:pt x="551669" y="573185"/>
                        <a:pt x="662027" y="569317"/>
                        <a:pt x="729354" y="631930"/>
                      </a:cubicBezTo>
                      <a:cubicBezTo>
                        <a:pt x="729354" y="631930"/>
                        <a:pt x="709289" y="579954"/>
                        <a:pt x="596997" y="557471"/>
                      </a:cubicBezTo>
                      <a:cubicBezTo>
                        <a:pt x="484705" y="534989"/>
                        <a:pt x="350051" y="416895"/>
                        <a:pt x="340502" y="405049"/>
                      </a:cubicBezTo>
                      <a:cubicBezTo>
                        <a:pt x="331074" y="393203"/>
                        <a:pt x="261330" y="325876"/>
                        <a:pt x="261330" y="325876"/>
                      </a:cubicBezTo>
                      <a:cubicBezTo>
                        <a:pt x="261330" y="325876"/>
                        <a:pt x="306295" y="273901"/>
                        <a:pt x="355853" y="286834"/>
                      </a:cubicBezTo>
                      <a:cubicBezTo>
                        <a:pt x="405532" y="299889"/>
                        <a:pt x="421004" y="336151"/>
                        <a:pt x="430433" y="364556"/>
                      </a:cubicBezTo>
                      <a:cubicBezTo>
                        <a:pt x="439861" y="392962"/>
                        <a:pt x="488331" y="467420"/>
                        <a:pt x="599294" y="524352"/>
                      </a:cubicBezTo>
                      <a:cubicBezTo>
                        <a:pt x="599294" y="524352"/>
                        <a:pt x="433938" y="392841"/>
                        <a:pt x="431641" y="300735"/>
                      </a:cubicBezTo>
                      <a:cubicBezTo>
                        <a:pt x="431641" y="300735"/>
                        <a:pt x="505979" y="321162"/>
                        <a:pt x="583943" y="432246"/>
                      </a:cubicBezTo>
                      <a:cubicBezTo>
                        <a:pt x="583943" y="432246"/>
                        <a:pt x="560251" y="368424"/>
                        <a:pt x="533175" y="347150"/>
                      </a:cubicBezTo>
                      <a:cubicBezTo>
                        <a:pt x="533175" y="347150"/>
                        <a:pt x="605216" y="351865"/>
                        <a:pt x="660818" y="434663"/>
                      </a:cubicBezTo>
                      <a:cubicBezTo>
                        <a:pt x="660818" y="434663"/>
                        <a:pt x="617183" y="348118"/>
                        <a:pt x="548647" y="324426"/>
                      </a:cubicBezTo>
                      <a:cubicBezTo>
                        <a:pt x="548647" y="324426"/>
                        <a:pt x="602920" y="291669"/>
                        <a:pt x="680884" y="338931"/>
                      </a:cubicBezTo>
                      <a:cubicBezTo>
                        <a:pt x="680884" y="338931"/>
                        <a:pt x="633743" y="301460"/>
                        <a:pt x="604249" y="296625"/>
                      </a:cubicBezTo>
                      <a:cubicBezTo>
                        <a:pt x="574756" y="291790"/>
                        <a:pt x="527978" y="318503"/>
                        <a:pt x="527978" y="318503"/>
                      </a:cubicBezTo>
                      <a:lnTo>
                        <a:pt x="488210" y="301097"/>
                      </a:lnTo>
                      <a:cubicBezTo>
                        <a:pt x="488210" y="301097"/>
                        <a:pt x="570888" y="208870"/>
                        <a:pt x="637127" y="210079"/>
                      </a:cubicBezTo>
                      <a:cubicBezTo>
                        <a:pt x="637127" y="210079"/>
                        <a:pt x="587690" y="202706"/>
                        <a:pt x="561581" y="212134"/>
                      </a:cubicBezTo>
                      <a:cubicBezTo>
                        <a:pt x="561581" y="212134"/>
                        <a:pt x="540186" y="168740"/>
                        <a:pt x="553120" y="129698"/>
                      </a:cubicBezTo>
                      <a:cubicBezTo>
                        <a:pt x="553120" y="129698"/>
                        <a:pt x="524714" y="162817"/>
                        <a:pt x="543692" y="216002"/>
                      </a:cubicBezTo>
                      <a:lnTo>
                        <a:pt x="475277" y="287801"/>
                      </a:lnTo>
                      <a:lnTo>
                        <a:pt x="387643" y="252627"/>
                      </a:lnTo>
                      <a:cubicBezTo>
                        <a:pt x="387643" y="252627"/>
                        <a:pt x="462827" y="204519"/>
                        <a:pt x="464035" y="145411"/>
                      </a:cubicBezTo>
                      <a:cubicBezTo>
                        <a:pt x="464035" y="145411"/>
                        <a:pt x="518791" y="141543"/>
                        <a:pt x="529428" y="102622"/>
                      </a:cubicBezTo>
                      <a:cubicBezTo>
                        <a:pt x="529428" y="102622"/>
                        <a:pt x="492804" y="131027"/>
                        <a:pt x="462102" y="133324"/>
                      </a:cubicBezTo>
                      <a:cubicBezTo>
                        <a:pt x="462102" y="133324"/>
                        <a:pt x="447959" y="80140"/>
                        <a:pt x="483375" y="34087"/>
                      </a:cubicBezTo>
                      <a:cubicBezTo>
                        <a:pt x="483375" y="34087"/>
                        <a:pt x="434905" y="45932"/>
                        <a:pt x="444333" y="136951"/>
                      </a:cubicBezTo>
                      <a:cubicBezTo>
                        <a:pt x="444333" y="136951"/>
                        <a:pt x="450256" y="193640"/>
                        <a:pt x="365161" y="239814"/>
                      </a:cubicBezTo>
                      <a:cubicBezTo>
                        <a:pt x="280065" y="285867"/>
                        <a:pt x="242232" y="250451"/>
                        <a:pt x="242232" y="250451"/>
                      </a:cubicBezTo>
                      <a:cubicBezTo>
                        <a:pt x="242232" y="250451"/>
                        <a:pt x="272934" y="191344"/>
                        <a:pt x="272934" y="146499"/>
                      </a:cubicBezTo>
                      <a:cubicBezTo>
                        <a:pt x="272934" y="146499"/>
                        <a:pt x="374589" y="114589"/>
                        <a:pt x="386434" y="37834"/>
                      </a:cubicBezTo>
                      <a:cubicBezTo>
                        <a:pt x="386434" y="37834"/>
                        <a:pt x="333975" y="120270"/>
                        <a:pt x="271362" y="130907"/>
                      </a:cubicBezTo>
                      <a:cubicBezTo>
                        <a:pt x="271362" y="130907"/>
                        <a:pt x="244649" y="63821"/>
                        <a:pt x="265923" y="0"/>
                      </a:cubicBezTo>
                      <a:cubicBezTo>
                        <a:pt x="265923" y="0"/>
                        <a:pt x="229298" y="30702"/>
                        <a:pt x="258791" y="126434"/>
                      </a:cubicBezTo>
                      <a:cubicBezTo>
                        <a:pt x="258791" y="126434"/>
                        <a:pt x="255286" y="212738"/>
                        <a:pt x="216244" y="239935"/>
                      </a:cubicBezTo>
                      <a:cubicBezTo>
                        <a:pt x="216244" y="239935"/>
                        <a:pt x="92348" y="184333"/>
                        <a:pt x="54514" y="119424"/>
                      </a:cubicBezTo>
                      <a:cubicBezTo>
                        <a:pt x="19098" y="149280"/>
                        <a:pt x="5318" y="192069"/>
                        <a:pt x="0" y="23993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C6E40298-E877-8B44-FC0D-E685730990C3}"/>
                    </a:ext>
                  </a:extLst>
                </p:cNvPr>
                <p:cNvSpPr/>
                <p:nvPr/>
              </p:nvSpPr>
              <p:spPr>
                <a:xfrm>
                  <a:off x="2228848" y="4480468"/>
                  <a:ext cx="709426" cy="662630"/>
                </a:xfrm>
                <a:custGeom>
                  <a:avLst/>
                  <a:gdLst>
                    <a:gd name="connsiteX0" fmla="*/ 648368 w 648368"/>
                    <a:gd name="connsiteY0" fmla="*/ 605479 h 605600"/>
                    <a:gd name="connsiteX1" fmla="*/ 520000 w 648368"/>
                    <a:gd name="connsiteY1" fmla="*/ 562569 h 605600"/>
                    <a:gd name="connsiteX2" fmla="*/ 289493 w 648368"/>
                    <a:gd name="connsiteY2" fmla="*/ 544801 h 605600"/>
                    <a:gd name="connsiteX3" fmla="*/ 16439 w 648368"/>
                    <a:gd name="connsiteY3" fmla="*/ 218682 h 605600"/>
                    <a:gd name="connsiteX4" fmla="*/ 0 w 648368"/>
                    <a:gd name="connsiteY4" fmla="*/ 142 h 605600"/>
                    <a:gd name="connsiteX5" fmla="*/ 206090 w 648368"/>
                    <a:gd name="connsiteY5" fmla="*/ 106391 h 605600"/>
                    <a:gd name="connsiteX6" fmla="*/ 243078 w 648368"/>
                    <a:gd name="connsiteY6" fmla="*/ 324568 h 605600"/>
                    <a:gd name="connsiteX7" fmla="*/ 412785 w 648368"/>
                    <a:gd name="connsiteY7" fmla="*/ 408334 h 605600"/>
                    <a:gd name="connsiteX8" fmla="*/ 612711 w 648368"/>
                    <a:gd name="connsiteY8" fmla="*/ 543229 h 605600"/>
                    <a:gd name="connsiteX9" fmla="*/ 648368 w 648368"/>
                    <a:gd name="connsiteY9" fmla="*/ 605600 h 60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368" h="605600">
                      <a:moveTo>
                        <a:pt x="648368" y="605479"/>
                      </a:moveTo>
                      <a:cubicBezTo>
                        <a:pt x="577415" y="598227"/>
                        <a:pt x="567383" y="579250"/>
                        <a:pt x="520000" y="562569"/>
                      </a:cubicBezTo>
                      <a:cubicBezTo>
                        <a:pt x="459684" y="541295"/>
                        <a:pt x="374589" y="541295"/>
                        <a:pt x="289493" y="544801"/>
                      </a:cubicBezTo>
                      <a:cubicBezTo>
                        <a:pt x="204398" y="548427"/>
                        <a:pt x="34207" y="413652"/>
                        <a:pt x="16439" y="218682"/>
                      </a:cubicBezTo>
                      <a:cubicBezTo>
                        <a:pt x="8945" y="136609"/>
                        <a:pt x="4593" y="63239"/>
                        <a:pt x="0" y="142"/>
                      </a:cubicBezTo>
                      <a:cubicBezTo>
                        <a:pt x="70590" y="-3484"/>
                        <a:pt x="179740" y="62997"/>
                        <a:pt x="206090" y="106391"/>
                      </a:cubicBezTo>
                      <a:cubicBezTo>
                        <a:pt x="244891" y="170333"/>
                        <a:pt x="204640" y="260505"/>
                        <a:pt x="243078" y="324568"/>
                      </a:cubicBezTo>
                      <a:cubicBezTo>
                        <a:pt x="276439" y="380170"/>
                        <a:pt x="350897" y="389599"/>
                        <a:pt x="412785" y="408334"/>
                      </a:cubicBezTo>
                      <a:cubicBezTo>
                        <a:pt x="490870" y="432146"/>
                        <a:pt x="561460" y="479771"/>
                        <a:pt x="612711" y="543229"/>
                      </a:cubicBezTo>
                      <a:cubicBezTo>
                        <a:pt x="627336" y="561361"/>
                        <a:pt x="640028" y="583118"/>
                        <a:pt x="648368" y="60560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  <a:alpha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010" name="Oval 1009">
                <a:extLst>
                  <a:ext uri="{FF2B5EF4-FFF2-40B4-BE49-F238E27FC236}">
                    <a16:creationId xmlns:a16="http://schemas.microsoft.com/office/drawing/2014/main" id="{D42D08C9-7CEF-5F98-3384-B5279092388D}"/>
                  </a:ext>
                </a:extLst>
              </p:cNvPr>
              <p:cNvSpPr/>
              <p:nvPr/>
            </p:nvSpPr>
            <p:spPr>
              <a:xfrm>
                <a:off x="1999596" y="4862011"/>
                <a:ext cx="324000" cy="324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rtlCol="0" anchor="ctr"/>
              <a:lstStyle/>
              <a:p>
                <a:pPr algn="ctr" defTabSz="685783">
                  <a:lnSpc>
                    <a:spcPct val="85000"/>
                  </a:lnSpc>
                  <a:buClr>
                    <a:srgbClr val="830051"/>
                  </a:buClr>
                  <a:defRPr/>
                </a:pPr>
                <a:endParaRPr lang="en-US" sz="600" ker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Oval 938">
                <a:extLst>
                  <a:ext uri="{FF2B5EF4-FFF2-40B4-BE49-F238E27FC236}">
                    <a16:creationId xmlns:a16="http://schemas.microsoft.com/office/drawing/2014/main" id="{CD5DE018-D1D9-5D87-B217-CDA836FF2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594" y="2836233"/>
                <a:ext cx="207913" cy="207913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rtlCol="0" anchor="ctr"/>
              <a:lstStyle/>
              <a:p>
                <a:pPr algn="ctr" defTabSz="685783">
                  <a:lnSpc>
                    <a:spcPct val="85000"/>
                  </a:lnSpc>
                  <a:buClr>
                    <a:srgbClr val="830051"/>
                  </a:buClr>
                  <a:defRPr/>
                </a:pPr>
                <a:endParaRPr lang="en-US" sz="600" ker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Oval 1008">
                <a:extLst>
                  <a:ext uri="{FF2B5EF4-FFF2-40B4-BE49-F238E27FC236}">
                    <a16:creationId xmlns:a16="http://schemas.microsoft.com/office/drawing/2014/main" id="{04975F5F-2DAF-CE2E-4770-DCCCA7212799}"/>
                  </a:ext>
                </a:extLst>
              </p:cNvPr>
              <p:cNvSpPr/>
              <p:nvPr/>
            </p:nvSpPr>
            <p:spPr>
              <a:xfrm>
                <a:off x="1686508" y="4444059"/>
                <a:ext cx="324000" cy="324000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rtlCol="0" anchor="ctr"/>
              <a:lstStyle/>
              <a:p>
                <a:pPr algn="ctr" defTabSz="685783">
                  <a:lnSpc>
                    <a:spcPct val="85000"/>
                  </a:lnSpc>
                  <a:buClr>
                    <a:srgbClr val="830051"/>
                  </a:buClr>
                  <a:defRPr/>
                </a:pPr>
                <a:endParaRPr lang="en-US" sz="600" ker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5" name="Rectangle: Rounded Corners 734">
            <a:extLst>
              <a:ext uri="{FF2B5EF4-FFF2-40B4-BE49-F238E27FC236}">
                <a16:creationId xmlns:a16="http://schemas.microsoft.com/office/drawing/2014/main" id="{D85372F9-BA55-F235-3256-3E0270E333E1}"/>
              </a:ext>
            </a:extLst>
          </p:cNvPr>
          <p:cNvSpPr/>
          <p:nvPr/>
        </p:nvSpPr>
        <p:spPr>
          <a:xfrm rot="16200000" flipH="1">
            <a:off x="5747778" y="1389262"/>
            <a:ext cx="687826" cy="8428011"/>
          </a:xfrm>
          <a:prstGeom prst="roundRect">
            <a:avLst>
              <a:gd name="adj" fmla="val 20207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4" name="TextBox 1213">
            <a:extLst>
              <a:ext uri="{FF2B5EF4-FFF2-40B4-BE49-F238E27FC236}">
                <a16:creationId xmlns:a16="http://schemas.microsoft.com/office/drawing/2014/main" id="{F482A086-50FE-93AA-2FC8-DB5E1553C5E4}"/>
              </a:ext>
            </a:extLst>
          </p:cNvPr>
          <p:cNvSpPr txBox="1"/>
          <p:nvPr/>
        </p:nvSpPr>
        <p:spPr>
          <a:xfrm>
            <a:off x="4736153" y="5589900"/>
            <a:ext cx="623173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Ciliated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797" name="Epithelial Cell">
            <a:extLst>
              <a:ext uri="{FF2B5EF4-FFF2-40B4-BE49-F238E27FC236}">
                <a16:creationId xmlns:a16="http://schemas.microsoft.com/office/drawing/2014/main" id="{29B5B4FF-F7C7-7F78-CFBA-B1234EFBF267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4973403" y="5347324"/>
            <a:ext cx="148672" cy="287802"/>
            <a:chOff x="4692938" y="1805889"/>
            <a:chExt cx="506734" cy="942934"/>
          </a:xfrm>
        </p:grpSpPr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DDC6535E-C6FB-CE36-9D88-06E97C7E1C5D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ACB69E8-CA80-C1DA-D480-FF8D732262C6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641DFCA6-E5BA-0BFA-27E1-E3EA5E80DD93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48B2864-4A04-3DE1-247A-2DA020CF60F8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EBCD04F2-A1D1-DD1E-9EEF-A9128444465F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B752B2C4-06AF-A153-C4AC-30C3F50DB98D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C510A60C-4938-73ED-70BE-37F103309396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592B54C3-7ACE-3D42-526F-10C1F74038FA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373ABA19-1922-39F0-C946-2D82803FEEE2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81" name="Group 880">
              <a:extLst>
                <a:ext uri="{FF2B5EF4-FFF2-40B4-BE49-F238E27FC236}">
                  <a16:creationId xmlns:a16="http://schemas.microsoft.com/office/drawing/2014/main" id="{EE394872-4AB4-B2E6-6D75-3C3B69211636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882" name="Rectangle: Rounded Corners 881">
                <a:extLst>
                  <a:ext uri="{FF2B5EF4-FFF2-40B4-BE49-F238E27FC236}">
                    <a16:creationId xmlns:a16="http://schemas.microsoft.com/office/drawing/2014/main" id="{59C8E2BA-92F8-1D63-BE4E-915ED31E75F1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17A495F2-9D05-762E-B620-3ACE2B68C545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15" name="TextBox 1214">
            <a:extLst>
              <a:ext uri="{FF2B5EF4-FFF2-40B4-BE49-F238E27FC236}">
                <a16:creationId xmlns:a16="http://schemas.microsoft.com/office/drawing/2014/main" id="{C0B5E1F6-94EC-4051-6A50-A0411C412340}"/>
              </a:ext>
            </a:extLst>
          </p:cNvPr>
          <p:cNvSpPr txBox="1"/>
          <p:nvPr/>
        </p:nvSpPr>
        <p:spPr>
          <a:xfrm>
            <a:off x="6081079" y="5589900"/>
            <a:ext cx="583997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Goblet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884" name="Group 883">
            <a:extLst>
              <a:ext uri="{FF2B5EF4-FFF2-40B4-BE49-F238E27FC236}">
                <a16:creationId xmlns:a16="http://schemas.microsoft.com/office/drawing/2014/main" id="{6EC38D81-425C-2B85-0115-DB15DB4F8E95}"/>
              </a:ext>
            </a:extLst>
          </p:cNvPr>
          <p:cNvGrpSpPr>
            <a:grpSpLocks noChangeAspect="1"/>
          </p:cNvGrpSpPr>
          <p:nvPr/>
        </p:nvGrpSpPr>
        <p:grpSpPr>
          <a:xfrm>
            <a:off x="6303045" y="5341828"/>
            <a:ext cx="140062" cy="298797"/>
            <a:chOff x="11490960" y="2023758"/>
            <a:chExt cx="224085" cy="448365"/>
          </a:xfrm>
        </p:grpSpPr>
        <p:sp>
          <p:nvSpPr>
            <p:cNvPr id="885" name="Rectangle: Rounded Corners 884">
              <a:extLst>
                <a:ext uri="{FF2B5EF4-FFF2-40B4-BE49-F238E27FC236}">
                  <a16:creationId xmlns:a16="http://schemas.microsoft.com/office/drawing/2014/main" id="{6403EC0B-E649-93A7-7D68-4FFA0DC8AC3A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AA3B7D2D-0B08-E761-AFF5-81186D46AD4F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AE575F30-AAD1-CAF9-10A5-021A36C06E32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BAA7B7B7-A485-E04A-1FB3-6E1926AB3752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D89130B1-210D-F21F-0F1C-FC044D870DA5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722" name="TextBox 721">
            <a:extLst>
              <a:ext uri="{FF2B5EF4-FFF2-40B4-BE49-F238E27FC236}">
                <a16:creationId xmlns:a16="http://schemas.microsoft.com/office/drawing/2014/main" id="{47B24ED6-2E59-0976-A861-F7BA2041F29A}"/>
              </a:ext>
            </a:extLst>
          </p:cNvPr>
          <p:cNvSpPr txBox="1"/>
          <p:nvPr/>
        </p:nvSpPr>
        <p:spPr>
          <a:xfrm>
            <a:off x="3138571" y="5589900"/>
            <a:ext cx="615754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Basal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F3BFD79D-D9DD-C3F3-CA30-A35FF853480A}"/>
              </a:ext>
            </a:extLst>
          </p:cNvPr>
          <p:cNvGrpSpPr/>
          <p:nvPr/>
        </p:nvGrpSpPr>
        <p:grpSpPr>
          <a:xfrm>
            <a:off x="3353218" y="5397560"/>
            <a:ext cx="186460" cy="187333"/>
            <a:chOff x="12287345" y="1302669"/>
            <a:chExt cx="1627247" cy="1480946"/>
          </a:xfrm>
        </p:grpSpPr>
        <p:sp>
          <p:nvSpPr>
            <p:cNvPr id="891" name="Graphic 6524">
              <a:extLst>
                <a:ext uri="{FF2B5EF4-FFF2-40B4-BE49-F238E27FC236}">
                  <a16:creationId xmlns:a16="http://schemas.microsoft.com/office/drawing/2014/main" id="{99FCA17D-714F-2C85-C6C7-E85AFDF67C33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4772F740-867D-8529-1E0A-A7F32B5CFCFA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0" name="TextBox 789">
            <a:extLst>
              <a:ext uri="{FF2B5EF4-FFF2-40B4-BE49-F238E27FC236}">
                <a16:creationId xmlns:a16="http://schemas.microsoft.com/office/drawing/2014/main" id="{DE8A386A-14E9-F308-235A-8A2A9BED2517}"/>
              </a:ext>
            </a:extLst>
          </p:cNvPr>
          <p:cNvSpPr txBox="1"/>
          <p:nvPr/>
        </p:nvSpPr>
        <p:spPr>
          <a:xfrm>
            <a:off x="8068029" y="5589900"/>
            <a:ext cx="1038436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Type 1 alveolar epithelial cell</a:t>
            </a:r>
          </a:p>
        </p:txBody>
      </p: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A6A7FB5B-B616-BBAA-0326-B24600989BFB}"/>
              </a:ext>
            </a:extLst>
          </p:cNvPr>
          <p:cNvGrpSpPr/>
          <p:nvPr/>
        </p:nvGrpSpPr>
        <p:grpSpPr>
          <a:xfrm>
            <a:off x="8269365" y="5459635"/>
            <a:ext cx="615093" cy="107473"/>
            <a:chOff x="12336650" y="5910684"/>
            <a:chExt cx="3190402" cy="499688"/>
          </a:xfrm>
        </p:grpSpPr>
        <p:sp>
          <p:nvSpPr>
            <p:cNvPr id="894" name="Graphic 6570">
              <a:extLst>
                <a:ext uri="{FF2B5EF4-FFF2-40B4-BE49-F238E27FC236}">
                  <a16:creationId xmlns:a16="http://schemas.microsoft.com/office/drawing/2014/main" id="{FEF99F17-36B4-8784-B73E-B2397019E774}"/>
                </a:ext>
              </a:extLst>
            </p:cNvPr>
            <p:cNvSpPr/>
            <p:nvPr/>
          </p:nvSpPr>
          <p:spPr>
            <a:xfrm>
              <a:off x="12336650" y="5910684"/>
              <a:ext cx="3190402" cy="49968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D1ABFF9A-837E-B676-290E-28D3E8EEE078}"/>
                </a:ext>
              </a:extLst>
            </p:cNvPr>
            <p:cNvSpPr/>
            <p:nvPr/>
          </p:nvSpPr>
          <p:spPr>
            <a:xfrm>
              <a:off x="13511212" y="6008128"/>
              <a:ext cx="681038" cy="3048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4" name="TextBox 793">
            <a:extLst>
              <a:ext uri="{FF2B5EF4-FFF2-40B4-BE49-F238E27FC236}">
                <a16:creationId xmlns:a16="http://schemas.microsoft.com/office/drawing/2014/main" id="{8D475C43-C2FB-4104-56B1-07241A9EAF9E}"/>
              </a:ext>
            </a:extLst>
          </p:cNvPr>
          <p:cNvSpPr txBox="1"/>
          <p:nvPr/>
        </p:nvSpPr>
        <p:spPr>
          <a:xfrm>
            <a:off x="9113520" y="5589900"/>
            <a:ext cx="1038461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Type 2 alveolar epithelial cell</a:t>
            </a:r>
          </a:p>
        </p:txBody>
      </p: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3E21233-E427-9455-99CB-C5EF4EF0C1D4}"/>
              </a:ext>
            </a:extLst>
          </p:cNvPr>
          <p:cNvGrpSpPr/>
          <p:nvPr/>
        </p:nvGrpSpPr>
        <p:grpSpPr>
          <a:xfrm>
            <a:off x="9529431" y="5384702"/>
            <a:ext cx="206636" cy="213049"/>
            <a:chOff x="13458963" y="4142365"/>
            <a:chExt cx="1464234" cy="1337550"/>
          </a:xfrm>
        </p:grpSpPr>
        <p:sp>
          <p:nvSpPr>
            <p:cNvPr id="1217" name="Graphic 6574">
              <a:extLst>
                <a:ext uri="{FF2B5EF4-FFF2-40B4-BE49-F238E27FC236}">
                  <a16:creationId xmlns:a16="http://schemas.microsoft.com/office/drawing/2014/main" id="{DD43B84E-6AD2-D2D1-E62E-27020509DBC1}"/>
                </a:ext>
              </a:extLst>
            </p:cNvPr>
            <p:cNvSpPr/>
            <p:nvPr/>
          </p:nvSpPr>
          <p:spPr>
            <a:xfrm>
              <a:off x="13458963" y="4142365"/>
              <a:ext cx="1464234" cy="1337550"/>
            </a:xfrm>
            <a:custGeom>
              <a:avLst/>
              <a:gdLst>
                <a:gd name="connsiteX0" fmla="*/ 1401084 w 1464234"/>
                <a:gd name="connsiteY0" fmla="*/ 377666 h 1337550"/>
                <a:gd name="connsiteX1" fmla="*/ 1352221 w 1464234"/>
                <a:gd name="connsiteY1" fmla="*/ 348329 h 1337550"/>
                <a:gd name="connsiteX2" fmla="*/ 1374890 w 1464234"/>
                <a:gd name="connsiteY2" fmla="*/ 324231 h 1337550"/>
                <a:gd name="connsiteX3" fmla="*/ 1434707 w 1464234"/>
                <a:gd name="connsiteY3" fmla="*/ 245269 h 1337550"/>
                <a:gd name="connsiteX4" fmla="*/ 1392702 w 1464234"/>
                <a:gd name="connsiteY4" fmla="*/ 162306 h 1337550"/>
                <a:gd name="connsiteX5" fmla="*/ 1367080 w 1464234"/>
                <a:gd name="connsiteY5" fmla="*/ 239649 h 1337550"/>
                <a:gd name="connsiteX6" fmla="*/ 1308787 w 1464234"/>
                <a:gd name="connsiteY6" fmla="*/ 164021 h 1337550"/>
                <a:gd name="connsiteX7" fmla="*/ 1316883 w 1464234"/>
                <a:gd name="connsiteY7" fmla="*/ 118015 h 1337550"/>
                <a:gd name="connsiteX8" fmla="*/ 1298500 w 1464234"/>
                <a:gd name="connsiteY8" fmla="*/ 78295 h 1337550"/>
                <a:gd name="connsiteX9" fmla="*/ 1253447 w 1464234"/>
                <a:gd name="connsiteY9" fmla="*/ 114586 h 1337550"/>
                <a:gd name="connsiteX10" fmla="*/ 1265639 w 1464234"/>
                <a:gd name="connsiteY10" fmla="*/ 180689 h 1337550"/>
                <a:gd name="connsiteX11" fmla="*/ 1244588 w 1464234"/>
                <a:gd name="connsiteY11" fmla="*/ 239554 h 1337550"/>
                <a:gd name="connsiteX12" fmla="*/ 1228777 w 1464234"/>
                <a:gd name="connsiteY12" fmla="*/ 145733 h 1337550"/>
                <a:gd name="connsiteX13" fmla="*/ 1203631 w 1464234"/>
                <a:gd name="connsiteY13" fmla="*/ 55436 h 1337550"/>
                <a:gd name="connsiteX14" fmla="*/ 1182104 w 1464234"/>
                <a:gd name="connsiteY14" fmla="*/ 49054 h 1337550"/>
                <a:gd name="connsiteX15" fmla="*/ 1176961 w 1464234"/>
                <a:gd name="connsiteY15" fmla="*/ 95726 h 1337550"/>
                <a:gd name="connsiteX16" fmla="*/ 1190677 w 1464234"/>
                <a:gd name="connsiteY16" fmla="*/ 202787 h 1337550"/>
                <a:gd name="connsiteX17" fmla="*/ 1145719 w 1464234"/>
                <a:gd name="connsiteY17" fmla="*/ 195834 h 1337550"/>
                <a:gd name="connsiteX18" fmla="*/ 1134289 w 1464234"/>
                <a:gd name="connsiteY18" fmla="*/ 144590 h 1337550"/>
                <a:gd name="connsiteX19" fmla="*/ 1114763 w 1464234"/>
                <a:gd name="connsiteY19" fmla="*/ 96964 h 1337550"/>
                <a:gd name="connsiteX20" fmla="*/ 1096856 w 1464234"/>
                <a:gd name="connsiteY20" fmla="*/ 93631 h 1337550"/>
                <a:gd name="connsiteX21" fmla="*/ 1087235 w 1464234"/>
                <a:gd name="connsiteY21" fmla="*/ 116777 h 1337550"/>
                <a:gd name="connsiteX22" fmla="*/ 1085616 w 1464234"/>
                <a:gd name="connsiteY22" fmla="*/ 171736 h 1337550"/>
                <a:gd name="connsiteX23" fmla="*/ 1073138 w 1464234"/>
                <a:gd name="connsiteY23" fmla="*/ 197644 h 1337550"/>
                <a:gd name="connsiteX24" fmla="*/ 1050469 w 1464234"/>
                <a:gd name="connsiteY24" fmla="*/ 175070 h 1337550"/>
                <a:gd name="connsiteX25" fmla="*/ 1054660 w 1464234"/>
                <a:gd name="connsiteY25" fmla="*/ 112967 h 1337550"/>
                <a:gd name="connsiteX26" fmla="*/ 1074186 w 1464234"/>
                <a:gd name="connsiteY26" fmla="*/ 54102 h 1337550"/>
                <a:gd name="connsiteX27" fmla="*/ 1035229 w 1464234"/>
                <a:gd name="connsiteY27" fmla="*/ 19431 h 1337550"/>
                <a:gd name="connsiteX28" fmla="*/ 1016179 w 1464234"/>
                <a:gd name="connsiteY28" fmla="*/ 181166 h 1337550"/>
                <a:gd name="connsiteX29" fmla="*/ 981127 w 1464234"/>
                <a:gd name="connsiteY29" fmla="*/ 160401 h 1337550"/>
                <a:gd name="connsiteX30" fmla="*/ 989414 w 1464234"/>
                <a:gd name="connsiteY30" fmla="*/ 113633 h 1337550"/>
                <a:gd name="connsiteX31" fmla="*/ 992652 w 1464234"/>
                <a:gd name="connsiteY31" fmla="*/ 49054 h 1337550"/>
                <a:gd name="connsiteX32" fmla="*/ 948170 w 1464234"/>
                <a:gd name="connsiteY32" fmla="*/ 5524 h 1337550"/>
                <a:gd name="connsiteX33" fmla="*/ 926739 w 1464234"/>
                <a:gd name="connsiteY33" fmla="*/ 10478 h 1337550"/>
                <a:gd name="connsiteX34" fmla="*/ 920453 w 1464234"/>
                <a:gd name="connsiteY34" fmla="*/ 27813 h 1337550"/>
                <a:gd name="connsiteX35" fmla="*/ 944456 w 1464234"/>
                <a:gd name="connsiteY35" fmla="*/ 171641 h 1337550"/>
                <a:gd name="connsiteX36" fmla="*/ 910451 w 1464234"/>
                <a:gd name="connsiteY36" fmla="*/ 165449 h 1337550"/>
                <a:gd name="connsiteX37" fmla="*/ 899498 w 1464234"/>
                <a:gd name="connsiteY37" fmla="*/ 126778 h 1337550"/>
                <a:gd name="connsiteX38" fmla="*/ 861588 w 1464234"/>
                <a:gd name="connsiteY38" fmla="*/ 72676 h 1337550"/>
                <a:gd name="connsiteX39" fmla="*/ 855683 w 1464234"/>
                <a:gd name="connsiteY39" fmla="*/ 121730 h 1337550"/>
                <a:gd name="connsiteX40" fmla="*/ 863303 w 1464234"/>
                <a:gd name="connsiteY40" fmla="*/ 173546 h 1337550"/>
                <a:gd name="connsiteX41" fmla="*/ 813963 w 1464234"/>
                <a:gd name="connsiteY41" fmla="*/ 101156 h 1337550"/>
                <a:gd name="connsiteX42" fmla="*/ 832918 w 1464234"/>
                <a:gd name="connsiteY42" fmla="*/ 40100 h 1337550"/>
                <a:gd name="connsiteX43" fmla="*/ 794342 w 1464234"/>
                <a:gd name="connsiteY43" fmla="*/ 6382 h 1337550"/>
                <a:gd name="connsiteX44" fmla="*/ 782340 w 1464234"/>
                <a:gd name="connsiteY44" fmla="*/ 32385 h 1337550"/>
                <a:gd name="connsiteX45" fmla="*/ 784531 w 1464234"/>
                <a:gd name="connsiteY45" fmla="*/ 151257 h 1337550"/>
                <a:gd name="connsiteX46" fmla="*/ 748812 w 1464234"/>
                <a:gd name="connsiteY46" fmla="*/ 136112 h 1337550"/>
                <a:gd name="connsiteX47" fmla="*/ 734144 w 1464234"/>
                <a:gd name="connsiteY47" fmla="*/ 97155 h 1337550"/>
                <a:gd name="connsiteX48" fmla="*/ 661277 w 1464234"/>
                <a:gd name="connsiteY48" fmla="*/ 33147 h 1337550"/>
                <a:gd name="connsiteX49" fmla="*/ 652419 w 1464234"/>
                <a:gd name="connsiteY49" fmla="*/ 36957 h 1337550"/>
                <a:gd name="connsiteX50" fmla="*/ 649276 w 1464234"/>
                <a:gd name="connsiteY50" fmla="*/ 43720 h 1337550"/>
                <a:gd name="connsiteX51" fmla="*/ 690329 w 1464234"/>
                <a:gd name="connsiteY51" fmla="*/ 105156 h 1337550"/>
                <a:gd name="connsiteX52" fmla="*/ 718427 w 1464234"/>
                <a:gd name="connsiteY52" fmla="*/ 170117 h 1337550"/>
                <a:gd name="connsiteX53" fmla="*/ 661373 w 1464234"/>
                <a:gd name="connsiteY53" fmla="*/ 176975 h 1337550"/>
                <a:gd name="connsiteX54" fmla="*/ 610700 w 1464234"/>
                <a:gd name="connsiteY54" fmla="*/ 76486 h 1337550"/>
                <a:gd name="connsiteX55" fmla="*/ 618701 w 1464234"/>
                <a:gd name="connsiteY55" fmla="*/ 32290 h 1337550"/>
                <a:gd name="connsiteX56" fmla="*/ 593650 w 1464234"/>
                <a:gd name="connsiteY56" fmla="*/ 0 h 1337550"/>
                <a:gd name="connsiteX57" fmla="*/ 573171 w 1464234"/>
                <a:gd name="connsiteY57" fmla="*/ 157067 h 1337550"/>
                <a:gd name="connsiteX58" fmla="*/ 525737 w 1464234"/>
                <a:gd name="connsiteY58" fmla="*/ 134969 h 1337550"/>
                <a:gd name="connsiteX59" fmla="*/ 516974 w 1464234"/>
                <a:gd name="connsiteY59" fmla="*/ 77534 h 1337550"/>
                <a:gd name="connsiteX60" fmla="*/ 495066 w 1464234"/>
                <a:gd name="connsiteY60" fmla="*/ 25337 h 1337550"/>
                <a:gd name="connsiteX61" fmla="*/ 474016 w 1464234"/>
                <a:gd name="connsiteY61" fmla="*/ 71152 h 1337550"/>
                <a:gd name="connsiteX62" fmla="*/ 489446 w 1464234"/>
                <a:gd name="connsiteY62" fmla="*/ 123444 h 1337550"/>
                <a:gd name="connsiteX63" fmla="*/ 484112 w 1464234"/>
                <a:gd name="connsiteY63" fmla="*/ 144113 h 1337550"/>
                <a:gd name="connsiteX64" fmla="*/ 474873 w 1464234"/>
                <a:gd name="connsiteY64" fmla="*/ 145161 h 1337550"/>
                <a:gd name="connsiteX65" fmla="*/ 440774 w 1464234"/>
                <a:gd name="connsiteY65" fmla="*/ 100108 h 1337550"/>
                <a:gd name="connsiteX66" fmla="*/ 438011 w 1464234"/>
                <a:gd name="connsiteY66" fmla="*/ 39529 h 1337550"/>
                <a:gd name="connsiteX67" fmla="*/ 410960 w 1464234"/>
                <a:gd name="connsiteY67" fmla="*/ 15050 h 1337550"/>
                <a:gd name="connsiteX68" fmla="*/ 396768 w 1464234"/>
                <a:gd name="connsiteY68" fmla="*/ 50006 h 1337550"/>
                <a:gd name="connsiteX69" fmla="*/ 400769 w 1464234"/>
                <a:gd name="connsiteY69" fmla="*/ 114110 h 1337550"/>
                <a:gd name="connsiteX70" fmla="*/ 371717 w 1464234"/>
                <a:gd name="connsiteY70" fmla="*/ 106489 h 1337550"/>
                <a:gd name="connsiteX71" fmla="*/ 315234 w 1464234"/>
                <a:gd name="connsiteY71" fmla="*/ 40196 h 1337550"/>
                <a:gd name="connsiteX72" fmla="*/ 308948 w 1464234"/>
                <a:gd name="connsiteY72" fmla="*/ 73724 h 1337550"/>
                <a:gd name="connsiteX73" fmla="*/ 332760 w 1464234"/>
                <a:gd name="connsiteY73" fmla="*/ 102965 h 1337550"/>
                <a:gd name="connsiteX74" fmla="*/ 340666 w 1464234"/>
                <a:gd name="connsiteY74" fmla="*/ 168497 h 1337550"/>
                <a:gd name="connsiteX75" fmla="*/ 280754 w 1464234"/>
                <a:gd name="connsiteY75" fmla="*/ 182690 h 1337550"/>
                <a:gd name="connsiteX76" fmla="*/ 260561 w 1464234"/>
                <a:gd name="connsiteY76" fmla="*/ 148114 h 1337550"/>
                <a:gd name="connsiteX77" fmla="*/ 189409 w 1464234"/>
                <a:gd name="connsiteY77" fmla="*/ 52864 h 1337550"/>
                <a:gd name="connsiteX78" fmla="*/ 165501 w 1464234"/>
                <a:gd name="connsiteY78" fmla="*/ 104775 h 1337550"/>
                <a:gd name="connsiteX79" fmla="*/ 202934 w 1464234"/>
                <a:gd name="connsiteY79" fmla="*/ 158305 h 1337550"/>
                <a:gd name="connsiteX80" fmla="*/ 213507 w 1464234"/>
                <a:gd name="connsiteY80" fmla="*/ 219170 h 1337550"/>
                <a:gd name="connsiteX81" fmla="*/ 173502 w 1464234"/>
                <a:gd name="connsiteY81" fmla="*/ 207169 h 1337550"/>
                <a:gd name="connsiteX82" fmla="*/ 135497 w 1464234"/>
                <a:gd name="connsiteY82" fmla="*/ 206312 h 1337550"/>
                <a:gd name="connsiteX83" fmla="*/ 155309 w 1464234"/>
                <a:gd name="connsiteY83" fmla="*/ 239363 h 1337550"/>
                <a:gd name="connsiteX84" fmla="*/ 124639 w 1464234"/>
                <a:gd name="connsiteY84" fmla="*/ 258985 h 1337550"/>
                <a:gd name="connsiteX85" fmla="*/ 89682 w 1464234"/>
                <a:gd name="connsiteY85" fmla="*/ 232505 h 1337550"/>
                <a:gd name="connsiteX86" fmla="*/ 19292 w 1464234"/>
                <a:gd name="connsiteY86" fmla="*/ 216789 h 1337550"/>
                <a:gd name="connsiteX87" fmla="*/ 86158 w 1464234"/>
                <a:gd name="connsiteY87" fmla="*/ 276416 h 1337550"/>
                <a:gd name="connsiteX88" fmla="*/ 24150 w 1464234"/>
                <a:gd name="connsiteY88" fmla="*/ 294037 h 1337550"/>
                <a:gd name="connsiteX89" fmla="*/ 338 w 1464234"/>
                <a:gd name="connsiteY89" fmla="*/ 326231 h 1337550"/>
                <a:gd name="connsiteX90" fmla="*/ 50725 w 1464234"/>
                <a:gd name="connsiteY90" fmla="*/ 336899 h 1337550"/>
                <a:gd name="connsiteX91" fmla="*/ 111209 w 1464234"/>
                <a:gd name="connsiteY91" fmla="*/ 320897 h 1337550"/>
                <a:gd name="connsiteX92" fmla="*/ 126734 w 1464234"/>
                <a:gd name="connsiteY92" fmla="*/ 885539 h 1337550"/>
                <a:gd name="connsiteX93" fmla="*/ 517355 w 1464234"/>
                <a:gd name="connsiteY93" fmla="*/ 1307592 h 1337550"/>
                <a:gd name="connsiteX94" fmla="*/ 779102 w 1464234"/>
                <a:gd name="connsiteY94" fmla="*/ 1335119 h 1337550"/>
                <a:gd name="connsiteX95" fmla="*/ 1257161 w 1464234"/>
                <a:gd name="connsiteY95" fmla="*/ 960596 h 1337550"/>
                <a:gd name="connsiteX96" fmla="*/ 1329932 w 1464234"/>
                <a:gd name="connsiteY96" fmla="*/ 432626 h 1337550"/>
                <a:gd name="connsiteX97" fmla="*/ 1399560 w 1464234"/>
                <a:gd name="connsiteY97" fmla="*/ 417481 h 1337550"/>
                <a:gd name="connsiteX98" fmla="*/ 1464235 w 1464234"/>
                <a:gd name="connsiteY98" fmla="*/ 385762 h 1337550"/>
                <a:gd name="connsiteX99" fmla="*/ 1401179 w 1464234"/>
                <a:gd name="connsiteY99" fmla="*/ 377381 h 133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4234" h="1337550">
                  <a:moveTo>
                    <a:pt x="1401084" y="377666"/>
                  </a:moveTo>
                  <a:cubicBezTo>
                    <a:pt x="1378891" y="381095"/>
                    <a:pt x="1347744" y="370237"/>
                    <a:pt x="1352221" y="348329"/>
                  </a:cubicBezTo>
                  <a:cubicBezTo>
                    <a:pt x="1354507" y="337185"/>
                    <a:pt x="1365365" y="330422"/>
                    <a:pt x="1374890" y="324231"/>
                  </a:cubicBezTo>
                  <a:cubicBezTo>
                    <a:pt x="1403180" y="305562"/>
                    <a:pt x="1428040" y="278511"/>
                    <a:pt x="1434707" y="245269"/>
                  </a:cubicBezTo>
                  <a:cubicBezTo>
                    <a:pt x="1441375" y="212027"/>
                    <a:pt x="1424801" y="172974"/>
                    <a:pt x="1392702" y="162306"/>
                  </a:cubicBezTo>
                  <a:cubicBezTo>
                    <a:pt x="1399655" y="190119"/>
                    <a:pt x="1389273" y="221456"/>
                    <a:pt x="1367080" y="239649"/>
                  </a:cubicBezTo>
                  <a:cubicBezTo>
                    <a:pt x="1332980" y="232886"/>
                    <a:pt x="1306596" y="198692"/>
                    <a:pt x="1308787" y="164021"/>
                  </a:cubicBezTo>
                  <a:cubicBezTo>
                    <a:pt x="1309739" y="148495"/>
                    <a:pt x="1315740" y="133541"/>
                    <a:pt x="1316883" y="118015"/>
                  </a:cubicBezTo>
                  <a:cubicBezTo>
                    <a:pt x="1318121" y="102489"/>
                    <a:pt x="1312787" y="84487"/>
                    <a:pt x="1298500" y="78295"/>
                  </a:cubicBezTo>
                  <a:cubicBezTo>
                    <a:pt x="1277831" y="69342"/>
                    <a:pt x="1255542" y="92202"/>
                    <a:pt x="1253447" y="114586"/>
                  </a:cubicBezTo>
                  <a:cubicBezTo>
                    <a:pt x="1251351" y="136970"/>
                    <a:pt x="1261543" y="158591"/>
                    <a:pt x="1265639" y="180689"/>
                  </a:cubicBezTo>
                  <a:cubicBezTo>
                    <a:pt x="1269830" y="202787"/>
                    <a:pt x="1265162" y="230410"/>
                    <a:pt x="1244588" y="239554"/>
                  </a:cubicBezTo>
                  <a:cubicBezTo>
                    <a:pt x="1224300" y="214122"/>
                    <a:pt x="1226872" y="178213"/>
                    <a:pt x="1228777" y="145733"/>
                  </a:cubicBezTo>
                  <a:cubicBezTo>
                    <a:pt x="1230682" y="113252"/>
                    <a:pt x="1228777" y="76010"/>
                    <a:pt x="1203631" y="55436"/>
                  </a:cubicBezTo>
                  <a:cubicBezTo>
                    <a:pt x="1197630" y="50483"/>
                    <a:pt x="1189534" y="46768"/>
                    <a:pt x="1182104" y="49054"/>
                  </a:cubicBezTo>
                  <a:cubicBezTo>
                    <a:pt x="1165245" y="54388"/>
                    <a:pt x="1170389" y="79248"/>
                    <a:pt x="1176961" y="95726"/>
                  </a:cubicBezTo>
                  <a:cubicBezTo>
                    <a:pt x="1190582" y="129445"/>
                    <a:pt x="1195344" y="166688"/>
                    <a:pt x="1190677" y="202787"/>
                  </a:cubicBezTo>
                  <a:cubicBezTo>
                    <a:pt x="1179914" y="216884"/>
                    <a:pt x="1155625" y="210598"/>
                    <a:pt x="1145719" y="195834"/>
                  </a:cubicBezTo>
                  <a:cubicBezTo>
                    <a:pt x="1135813" y="181070"/>
                    <a:pt x="1135622" y="162211"/>
                    <a:pt x="1134289" y="144590"/>
                  </a:cubicBezTo>
                  <a:cubicBezTo>
                    <a:pt x="1132955" y="126873"/>
                    <a:pt x="1128955" y="107442"/>
                    <a:pt x="1114763" y="96964"/>
                  </a:cubicBezTo>
                  <a:cubicBezTo>
                    <a:pt x="1109619" y="93155"/>
                    <a:pt x="1102571" y="90869"/>
                    <a:pt x="1096856" y="93631"/>
                  </a:cubicBezTo>
                  <a:cubicBezTo>
                    <a:pt x="1088855" y="97441"/>
                    <a:pt x="1087521" y="108014"/>
                    <a:pt x="1087235" y="116777"/>
                  </a:cubicBezTo>
                  <a:cubicBezTo>
                    <a:pt x="1086664" y="135065"/>
                    <a:pt x="1086188" y="153353"/>
                    <a:pt x="1085616" y="171736"/>
                  </a:cubicBezTo>
                  <a:cubicBezTo>
                    <a:pt x="1085330" y="182023"/>
                    <a:pt x="1083140" y="194977"/>
                    <a:pt x="1073138" y="197644"/>
                  </a:cubicBezTo>
                  <a:cubicBezTo>
                    <a:pt x="1061613" y="200787"/>
                    <a:pt x="1052850" y="186880"/>
                    <a:pt x="1050469" y="175070"/>
                  </a:cubicBezTo>
                  <a:cubicBezTo>
                    <a:pt x="1046278" y="154496"/>
                    <a:pt x="1047707" y="132779"/>
                    <a:pt x="1054660" y="112967"/>
                  </a:cubicBezTo>
                  <a:cubicBezTo>
                    <a:pt x="1061518" y="93345"/>
                    <a:pt x="1073805" y="74867"/>
                    <a:pt x="1074186" y="54102"/>
                  </a:cubicBezTo>
                  <a:cubicBezTo>
                    <a:pt x="1074567" y="33338"/>
                    <a:pt x="1053993" y="10573"/>
                    <a:pt x="1035229" y="19431"/>
                  </a:cubicBezTo>
                  <a:cubicBezTo>
                    <a:pt x="1021989" y="72200"/>
                    <a:pt x="1015512" y="126683"/>
                    <a:pt x="1016179" y="181166"/>
                  </a:cubicBezTo>
                  <a:cubicBezTo>
                    <a:pt x="1002653" y="189738"/>
                    <a:pt x="984175" y="176117"/>
                    <a:pt x="981127" y="160401"/>
                  </a:cubicBezTo>
                  <a:cubicBezTo>
                    <a:pt x="978079" y="144685"/>
                    <a:pt x="984651" y="128969"/>
                    <a:pt x="989414" y="113633"/>
                  </a:cubicBezTo>
                  <a:cubicBezTo>
                    <a:pt x="995795" y="92774"/>
                    <a:pt x="998748" y="70009"/>
                    <a:pt x="992652" y="49054"/>
                  </a:cubicBezTo>
                  <a:cubicBezTo>
                    <a:pt x="986461" y="28099"/>
                    <a:pt x="969697" y="9335"/>
                    <a:pt x="948170" y="5524"/>
                  </a:cubicBezTo>
                  <a:cubicBezTo>
                    <a:pt x="940646" y="4191"/>
                    <a:pt x="932073" y="4953"/>
                    <a:pt x="926739" y="10478"/>
                  </a:cubicBezTo>
                  <a:cubicBezTo>
                    <a:pt x="922358" y="14954"/>
                    <a:pt x="921215" y="21622"/>
                    <a:pt x="920453" y="27813"/>
                  </a:cubicBezTo>
                  <a:cubicBezTo>
                    <a:pt x="914357" y="76772"/>
                    <a:pt x="922834" y="127349"/>
                    <a:pt x="944456" y="171641"/>
                  </a:cubicBezTo>
                  <a:cubicBezTo>
                    <a:pt x="936169" y="182309"/>
                    <a:pt x="917786" y="176689"/>
                    <a:pt x="910451" y="165449"/>
                  </a:cubicBezTo>
                  <a:cubicBezTo>
                    <a:pt x="903117" y="154210"/>
                    <a:pt x="902641" y="139922"/>
                    <a:pt x="899498" y="126778"/>
                  </a:cubicBezTo>
                  <a:cubicBezTo>
                    <a:pt x="894164" y="104870"/>
                    <a:pt x="880352" y="85154"/>
                    <a:pt x="861588" y="72676"/>
                  </a:cubicBezTo>
                  <a:cubicBezTo>
                    <a:pt x="845300" y="80963"/>
                    <a:pt x="848158" y="105156"/>
                    <a:pt x="855683" y="121730"/>
                  </a:cubicBezTo>
                  <a:cubicBezTo>
                    <a:pt x="863207" y="138303"/>
                    <a:pt x="873018" y="158115"/>
                    <a:pt x="863303" y="173546"/>
                  </a:cubicBezTo>
                  <a:cubicBezTo>
                    <a:pt x="831870" y="166688"/>
                    <a:pt x="808820" y="132969"/>
                    <a:pt x="813963" y="101156"/>
                  </a:cubicBezTo>
                  <a:cubicBezTo>
                    <a:pt x="817392" y="80010"/>
                    <a:pt x="831203" y="61436"/>
                    <a:pt x="832918" y="40100"/>
                  </a:cubicBezTo>
                  <a:cubicBezTo>
                    <a:pt x="834632" y="18764"/>
                    <a:pt x="811868" y="-5906"/>
                    <a:pt x="794342" y="6382"/>
                  </a:cubicBezTo>
                  <a:cubicBezTo>
                    <a:pt x="786245" y="12002"/>
                    <a:pt x="783769" y="22670"/>
                    <a:pt x="782340" y="32385"/>
                  </a:cubicBezTo>
                  <a:cubicBezTo>
                    <a:pt x="776435" y="71819"/>
                    <a:pt x="777197" y="112109"/>
                    <a:pt x="784531" y="151257"/>
                  </a:cubicBezTo>
                  <a:cubicBezTo>
                    <a:pt x="771386" y="156020"/>
                    <a:pt x="756623" y="147638"/>
                    <a:pt x="748812" y="136112"/>
                  </a:cubicBezTo>
                  <a:cubicBezTo>
                    <a:pt x="741002" y="124587"/>
                    <a:pt x="738144" y="110490"/>
                    <a:pt x="734144" y="97155"/>
                  </a:cubicBezTo>
                  <a:cubicBezTo>
                    <a:pt x="723952" y="63341"/>
                    <a:pt x="696234" y="28099"/>
                    <a:pt x="661277" y="33147"/>
                  </a:cubicBezTo>
                  <a:cubicBezTo>
                    <a:pt x="658039" y="33623"/>
                    <a:pt x="654610" y="34576"/>
                    <a:pt x="652419" y="36957"/>
                  </a:cubicBezTo>
                  <a:cubicBezTo>
                    <a:pt x="650705" y="38767"/>
                    <a:pt x="649847" y="41243"/>
                    <a:pt x="649276" y="43720"/>
                  </a:cubicBezTo>
                  <a:cubicBezTo>
                    <a:pt x="643942" y="69247"/>
                    <a:pt x="669278" y="89535"/>
                    <a:pt x="690329" y="105156"/>
                  </a:cubicBezTo>
                  <a:cubicBezTo>
                    <a:pt x="711284" y="120682"/>
                    <a:pt x="732620" y="148209"/>
                    <a:pt x="718427" y="170117"/>
                  </a:cubicBezTo>
                  <a:cubicBezTo>
                    <a:pt x="706997" y="187738"/>
                    <a:pt x="680042" y="186595"/>
                    <a:pt x="661373" y="176975"/>
                  </a:cubicBezTo>
                  <a:cubicBezTo>
                    <a:pt x="625749" y="158591"/>
                    <a:pt x="604223" y="116014"/>
                    <a:pt x="610700" y="76486"/>
                  </a:cubicBezTo>
                  <a:cubicBezTo>
                    <a:pt x="613081" y="61627"/>
                    <a:pt x="618986" y="47244"/>
                    <a:pt x="618701" y="32290"/>
                  </a:cubicBezTo>
                  <a:cubicBezTo>
                    <a:pt x="618320" y="17240"/>
                    <a:pt x="608604" y="667"/>
                    <a:pt x="593650" y="0"/>
                  </a:cubicBezTo>
                  <a:cubicBezTo>
                    <a:pt x="554312" y="37719"/>
                    <a:pt x="600698" y="110014"/>
                    <a:pt x="573171" y="157067"/>
                  </a:cubicBezTo>
                  <a:cubicBezTo>
                    <a:pt x="555836" y="166021"/>
                    <a:pt x="534023" y="152591"/>
                    <a:pt x="525737" y="134969"/>
                  </a:cubicBezTo>
                  <a:cubicBezTo>
                    <a:pt x="517450" y="117348"/>
                    <a:pt x="518307" y="96964"/>
                    <a:pt x="516974" y="77534"/>
                  </a:cubicBezTo>
                  <a:cubicBezTo>
                    <a:pt x="515640" y="58103"/>
                    <a:pt x="510782" y="36957"/>
                    <a:pt x="495066" y="25337"/>
                  </a:cubicBezTo>
                  <a:cubicBezTo>
                    <a:pt x="477921" y="31528"/>
                    <a:pt x="471444" y="53150"/>
                    <a:pt x="474016" y="71152"/>
                  </a:cubicBezTo>
                  <a:cubicBezTo>
                    <a:pt x="476588" y="89154"/>
                    <a:pt x="485541" y="105728"/>
                    <a:pt x="489446" y="123444"/>
                  </a:cubicBezTo>
                  <a:cubicBezTo>
                    <a:pt x="491066" y="130969"/>
                    <a:pt x="490875" y="140494"/>
                    <a:pt x="484112" y="144113"/>
                  </a:cubicBezTo>
                  <a:cubicBezTo>
                    <a:pt x="481350" y="145637"/>
                    <a:pt x="478016" y="145637"/>
                    <a:pt x="474873" y="145161"/>
                  </a:cubicBezTo>
                  <a:cubicBezTo>
                    <a:pt x="454871" y="142113"/>
                    <a:pt x="443155" y="120301"/>
                    <a:pt x="440774" y="100108"/>
                  </a:cubicBezTo>
                  <a:cubicBezTo>
                    <a:pt x="438488" y="80010"/>
                    <a:pt x="442202" y="59341"/>
                    <a:pt x="438011" y="39529"/>
                  </a:cubicBezTo>
                  <a:cubicBezTo>
                    <a:pt x="435154" y="26194"/>
                    <a:pt x="424105" y="11430"/>
                    <a:pt x="410960" y="15050"/>
                  </a:cubicBezTo>
                  <a:cubicBezTo>
                    <a:pt x="397816" y="18669"/>
                    <a:pt x="396006" y="36386"/>
                    <a:pt x="396768" y="50006"/>
                  </a:cubicBezTo>
                  <a:cubicBezTo>
                    <a:pt x="398102" y="71342"/>
                    <a:pt x="399435" y="92774"/>
                    <a:pt x="400769" y="114110"/>
                  </a:cubicBezTo>
                  <a:cubicBezTo>
                    <a:pt x="394673" y="124206"/>
                    <a:pt x="379337" y="115443"/>
                    <a:pt x="371717" y="106489"/>
                  </a:cubicBezTo>
                  <a:cubicBezTo>
                    <a:pt x="352858" y="84392"/>
                    <a:pt x="334094" y="62294"/>
                    <a:pt x="315234" y="40196"/>
                  </a:cubicBezTo>
                  <a:cubicBezTo>
                    <a:pt x="304090" y="46196"/>
                    <a:pt x="303233" y="62484"/>
                    <a:pt x="308948" y="73724"/>
                  </a:cubicBezTo>
                  <a:cubicBezTo>
                    <a:pt x="314663" y="84963"/>
                    <a:pt x="324950" y="93059"/>
                    <a:pt x="332760" y="102965"/>
                  </a:cubicBezTo>
                  <a:cubicBezTo>
                    <a:pt x="347143" y="121349"/>
                    <a:pt x="352191" y="148304"/>
                    <a:pt x="340666" y="168497"/>
                  </a:cubicBezTo>
                  <a:cubicBezTo>
                    <a:pt x="329045" y="188786"/>
                    <a:pt x="298851" y="197453"/>
                    <a:pt x="280754" y="182690"/>
                  </a:cubicBezTo>
                  <a:cubicBezTo>
                    <a:pt x="270276" y="174117"/>
                    <a:pt x="265704" y="160592"/>
                    <a:pt x="260561" y="148114"/>
                  </a:cubicBezTo>
                  <a:cubicBezTo>
                    <a:pt x="245321" y="111062"/>
                    <a:pt x="220556" y="78010"/>
                    <a:pt x="189409" y="52864"/>
                  </a:cubicBezTo>
                  <a:cubicBezTo>
                    <a:pt x="167692" y="55340"/>
                    <a:pt x="158357" y="84106"/>
                    <a:pt x="165501" y="104775"/>
                  </a:cubicBezTo>
                  <a:cubicBezTo>
                    <a:pt x="172645" y="125444"/>
                    <a:pt x="189885" y="140780"/>
                    <a:pt x="202934" y="158305"/>
                  </a:cubicBezTo>
                  <a:cubicBezTo>
                    <a:pt x="215984" y="175927"/>
                    <a:pt x="224937" y="200501"/>
                    <a:pt x="213507" y="219170"/>
                  </a:cubicBezTo>
                  <a:cubicBezTo>
                    <a:pt x="203125" y="230886"/>
                    <a:pt x="184837" y="218027"/>
                    <a:pt x="173502" y="207169"/>
                  </a:cubicBezTo>
                  <a:cubicBezTo>
                    <a:pt x="162167" y="196310"/>
                    <a:pt x="137974" y="190881"/>
                    <a:pt x="135497" y="206312"/>
                  </a:cubicBezTo>
                  <a:cubicBezTo>
                    <a:pt x="133402" y="219361"/>
                    <a:pt x="152547" y="226409"/>
                    <a:pt x="155309" y="239363"/>
                  </a:cubicBezTo>
                  <a:cubicBezTo>
                    <a:pt x="158453" y="253746"/>
                    <a:pt x="138641" y="263652"/>
                    <a:pt x="124639" y="258985"/>
                  </a:cubicBezTo>
                  <a:cubicBezTo>
                    <a:pt x="110732" y="254222"/>
                    <a:pt x="101112" y="241745"/>
                    <a:pt x="89682" y="232505"/>
                  </a:cubicBezTo>
                  <a:cubicBezTo>
                    <a:pt x="70251" y="216980"/>
                    <a:pt x="43486" y="210979"/>
                    <a:pt x="19292" y="216789"/>
                  </a:cubicBezTo>
                  <a:cubicBezTo>
                    <a:pt x="35390" y="242411"/>
                    <a:pt x="58916" y="263271"/>
                    <a:pt x="86158" y="276416"/>
                  </a:cubicBezTo>
                  <a:cubicBezTo>
                    <a:pt x="64631" y="278321"/>
                    <a:pt x="43391" y="284321"/>
                    <a:pt x="24150" y="294037"/>
                  </a:cubicBezTo>
                  <a:cubicBezTo>
                    <a:pt x="11291" y="300514"/>
                    <a:pt x="-2329" y="312134"/>
                    <a:pt x="338" y="326231"/>
                  </a:cubicBezTo>
                  <a:cubicBezTo>
                    <a:pt x="4052" y="345853"/>
                    <a:pt x="32913" y="346043"/>
                    <a:pt x="50725" y="336899"/>
                  </a:cubicBezTo>
                  <a:cubicBezTo>
                    <a:pt x="68537" y="327755"/>
                    <a:pt x="93302" y="312134"/>
                    <a:pt x="111209" y="320897"/>
                  </a:cubicBezTo>
                  <a:lnTo>
                    <a:pt x="126734" y="885539"/>
                  </a:lnTo>
                  <a:cubicBezTo>
                    <a:pt x="132735" y="1104233"/>
                    <a:pt x="299804" y="1284732"/>
                    <a:pt x="517355" y="1307592"/>
                  </a:cubicBezTo>
                  <a:lnTo>
                    <a:pt x="779102" y="1335119"/>
                  </a:lnTo>
                  <a:cubicBezTo>
                    <a:pt x="1013417" y="1359789"/>
                    <a:pt x="1225062" y="1194054"/>
                    <a:pt x="1257161" y="960596"/>
                  </a:cubicBezTo>
                  <a:lnTo>
                    <a:pt x="1329932" y="432626"/>
                  </a:lnTo>
                  <a:cubicBezTo>
                    <a:pt x="1350602" y="417862"/>
                    <a:pt x="1374128" y="418148"/>
                    <a:pt x="1399560" y="417481"/>
                  </a:cubicBezTo>
                  <a:cubicBezTo>
                    <a:pt x="1424992" y="416719"/>
                    <a:pt x="1454519" y="409289"/>
                    <a:pt x="1464235" y="385762"/>
                  </a:cubicBezTo>
                  <a:cubicBezTo>
                    <a:pt x="1450805" y="367760"/>
                    <a:pt x="1423373" y="373952"/>
                    <a:pt x="1401179" y="3773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218" name="Graphic 1217">
              <a:extLst>
                <a:ext uri="{FF2B5EF4-FFF2-40B4-BE49-F238E27FC236}">
                  <a16:creationId xmlns:a16="http://schemas.microsoft.com/office/drawing/2014/main" id="{253F7226-EFAC-9B79-5B96-1F6F7F15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51731" y="4596858"/>
              <a:ext cx="533400" cy="523875"/>
            </a:xfrm>
            <a:prstGeom prst="rect">
              <a:avLst/>
            </a:prstGeom>
          </p:spPr>
        </p:pic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61894C4C-9D23-A4A4-9E4F-BB744AA64667}"/>
                </a:ext>
              </a:extLst>
            </p:cNvPr>
            <p:cNvSpPr/>
            <p:nvPr/>
          </p:nvSpPr>
          <p:spPr>
            <a:xfrm>
              <a:off x="14412612" y="46846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0A4B27DD-1F76-E48A-3671-FA95036526CB}"/>
                </a:ext>
              </a:extLst>
            </p:cNvPr>
            <p:cNvSpPr/>
            <p:nvPr/>
          </p:nvSpPr>
          <p:spPr>
            <a:xfrm>
              <a:off x="13809362" y="44560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4B8A99D5-5698-F4A7-2153-BAD16AACA06E}"/>
                </a:ext>
              </a:extLst>
            </p:cNvPr>
            <p:cNvSpPr/>
            <p:nvPr/>
          </p:nvSpPr>
          <p:spPr>
            <a:xfrm>
              <a:off x="14222776" y="44739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AF279F96-E6FE-250F-2A11-029F525B3E1F}"/>
                </a:ext>
              </a:extLst>
            </p:cNvPr>
            <p:cNvSpPr/>
            <p:nvPr/>
          </p:nvSpPr>
          <p:spPr>
            <a:xfrm>
              <a:off x="14476776" y="48994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5F83DD11-179F-8A7A-0FF5-D0F618615ADD}"/>
                </a:ext>
              </a:extLst>
            </p:cNvPr>
            <p:cNvSpPr/>
            <p:nvPr/>
          </p:nvSpPr>
          <p:spPr>
            <a:xfrm>
              <a:off x="14568851" y="45469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E244C9B6-7FC5-26B4-59AA-7CB06ECD955E}"/>
                </a:ext>
              </a:extLst>
            </p:cNvPr>
            <p:cNvSpPr/>
            <p:nvPr/>
          </p:nvSpPr>
          <p:spPr>
            <a:xfrm>
              <a:off x="14626001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8CB22788-6064-6A12-2DEB-EB3C72C7E803}"/>
                </a:ext>
              </a:extLst>
            </p:cNvPr>
            <p:cNvSpPr/>
            <p:nvPr/>
          </p:nvSpPr>
          <p:spPr>
            <a:xfrm>
              <a:off x="14499001" y="5061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387B00FE-9ABB-84FB-3987-249337BB0BCD}"/>
                </a:ext>
              </a:extLst>
            </p:cNvPr>
            <p:cNvSpPr/>
            <p:nvPr/>
          </p:nvSpPr>
          <p:spPr>
            <a:xfrm>
              <a:off x="14403751" y="45279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79DD974B-A7DF-C9F1-0FCE-E45AB0F564FB}"/>
                </a:ext>
              </a:extLst>
            </p:cNvPr>
            <p:cNvSpPr/>
            <p:nvPr/>
          </p:nvSpPr>
          <p:spPr>
            <a:xfrm>
              <a:off x="14330726" y="52296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0D67F847-F9E5-7B38-E99F-A2194873EE25}"/>
                </a:ext>
              </a:extLst>
            </p:cNvPr>
            <p:cNvSpPr/>
            <p:nvPr/>
          </p:nvSpPr>
          <p:spPr>
            <a:xfrm>
              <a:off x="14149751" y="5315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55160A9A-23FB-8A76-0B68-30F9DD50237B}"/>
                </a:ext>
              </a:extLst>
            </p:cNvPr>
            <p:cNvSpPr/>
            <p:nvPr/>
          </p:nvSpPr>
          <p:spPr>
            <a:xfrm>
              <a:off x="13937026" y="51692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E5EC6465-75F8-085C-77B5-B31A825BED28}"/>
                </a:ext>
              </a:extLst>
            </p:cNvPr>
            <p:cNvSpPr/>
            <p:nvPr/>
          </p:nvSpPr>
          <p:spPr>
            <a:xfrm>
              <a:off x="13994176" y="53058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EA5551FB-5372-548B-A4D2-D2A98935A4F5}"/>
                </a:ext>
              </a:extLst>
            </p:cNvPr>
            <p:cNvSpPr/>
            <p:nvPr/>
          </p:nvSpPr>
          <p:spPr>
            <a:xfrm>
              <a:off x="13711601" y="50930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06728605-25D5-1671-9E99-66134B47EBB1}"/>
                </a:ext>
              </a:extLst>
            </p:cNvPr>
            <p:cNvSpPr/>
            <p:nvPr/>
          </p:nvSpPr>
          <p:spPr>
            <a:xfrm>
              <a:off x="13759226" y="49406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523D4B6A-4671-664D-DF61-90FB68C6847A}"/>
                </a:ext>
              </a:extLst>
            </p:cNvPr>
            <p:cNvSpPr/>
            <p:nvPr/>
          </p:nvSpPr>
          <p:spPr>
            <a:xfrm>
              <a:off x="13663976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190F0EB1-F83B-912F-768F-921298763FA6}"/>
                </a:ext>
              </a:extLst>
            </p:cNvPr>
            <p:cNvSpPr/>
            <p:nvPr/>
          </p:nvSpPr>
          <p:spPr>
            <a:xfrm>
              <a:off x="13775101" y="46168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BB200D0A-24F1-2525-F631-25C8E842F405}"/>
                </a:ext>
              </a:extLst>
            </p:cNvPr>
            <p:cNvSpPr/>
            <p:nvPr/>
          </p:nvSpPr>
          <p:spPr>
            <a:xfrm>
              <a:off x="13660801" y="45501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6" name="TextBox 615">
            <a:extLst>
              <a:ext uri="{FF2B5EF4-FFF2-40B4-BE49-F238E27FC236}">
                <a16:creationId xmlns:a16="http://schemas.microsoft.com/office/drawing/2014/main" id="{A1F7E629-AB9B-CF6F-ED4F-D55E268EC25E}"/>
              </a:ext>
            </a:extLst>
          </p:cNvPr>
          <p:cNvSpPr txBox="1"/>
          <p:nvPr/>
        </p:nvSpPr>
        <p:spPr>
          <a:xfrm>
            <a:off x="5469896" y="5589900"/>
            <a:ext cx="517867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Club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1247" name="Group 1246">
            <a:extLst>
              <a:ext uri="{FF2B5EF4-FFF2-40B4-BE49-F238E27FC236}">
                <a16:creationId xmlns:a16="http://schemas.microsoft.com/office/drawing/2014/main" id="{752A029C-3255-9016-2D88-377C313D8BAF}"/>
              </a:ext>
            </a:extLst>
          </p:cNvPr>
          <p:cNvGrpSpPr/>
          <p:nvPr/>
        </p:nvGrpSpPr>
        <p:grpSpPr>
          <a:xfrm>
            <a:off x="5653193" y="5360716"/>
            <a:ext cx="151273" cy="261021"/>
            <a:chOff x="12454141" y="2260568"/>
            <a:chExt cx="1106364" cy="1839320"/>
          </a:xfrm>
        </p:grpSpPr>
        <p:sp>
          <p:nvSpPr>
            <p:cNvPr id="1248" name="Graphic 6532">
              <a:extLst>
                <a:ext uri="{FF2B5EF4-FFF2-40B4-BE49-F238E27FC236}">
                  <a16:creationId xmlns:a16="http://schemas.microsoft.com/office/drawing/2014/main" id="{7A434411-9CE1-F158-933E-CC0B7F73C70D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A2149A12-77C8-5D5F-1248-EF77C9E75296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EEC1A548-D5C4-DF62-820F-6CDC6BBAAB34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35B91F71-C191-4CB6-ABE4-A3C355CE8936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7B7E3612-22EB-18C8-5E26-0B136679C051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852BF813-1CAD-64A6-6365-D12B975707B2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78F39ED3-D347-E280-C3B8-F540E0980D03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B1B2F800-D04A-DB50-48B9-7D1A5F813B59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22CEEA15-A027-3A60-88C1-FF0511A96788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84CA76C5-832E-B4A5-4534-14606C0BCB81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6" name="TextBox 795">
            <a:extLst>
              <a:ext uri="{FF2B5EF4-FFF2-40B4-BE49-F238E27FC236}">
                <a16:creationId xmlns:a16="http://schemas.microsoft.com/office/drawing/2014/main" id="{C11EAA34-2CFA-1EC5-CF71-41FBF2B0EEB8}"/>
              </a:ext>
            </a:extLst>
          </p:cNvPr>
          <p:cNvSpPr txBox="1"/>
          <p:nvPr/>
        </p:nvSpPr>
        <p:spPr>
          <a:xfrm>
            <a:off x="6732514" y="5589900"/>
            <a:ext cx="763289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/>
              <a:t>Squamous </a:t>
            </a:r>
          </a:p>
          <a:p>
            <a:pPr algn="ctr">
              <a:lnSpc>
                <a:spcPts val="1000"/>
              </a:lnSpc>
            </a:pPr>
            <a:r>
              <a:rPr lang="en-GB" sz="1000"/>
              <a:t>cell</a:t>
            </a:r>
          </a:p>
        </p:txBody>
      </p: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0F431B77-D729-0EE9-AEF9-EE82A5A1CCAE}"/>
              </a:ext>
            </a:extLst>
          </p:cNvPr>
          <p:cNvGrpSpPr/>
          <p:nvPr/>
        </p:nvGrpSpPr>
        <p:grpSpPr>
          <a:xfrm>
            <a:off x="2395423" y="5433386"/>
            <a:ext cx="405479" cy="115678"/>
            <a:chOff x="5045491" y="5171926"/>
            <a:chExt cx="490817" cy="203349"/>
          </a:xfrm>
        </p:grpSpPr>
        <p:sp>
          <p:nvSpPr>
            <p:cNvPr id="1108" name="Oval 42">
              <a:extLst>
                <a:ext uri="{FF2B5EF4-FFF2-40B4-BE49-F238E27FC236}">
                  <a16:creationId xmlns:a16="http://schemas.microsoft.com/office/drawing/2014/main" id="{0566E0CC-5590-CC81-A735-D467E1D6AE34}"/>
                </a:ext>
              </a:extLst>
            </p:cNvPr>
            <p:cNvSpPr/>
            <p:nvPr/>
          </p:nvSpPr>
          <p:spPr>
            <a:xfrm rot="10636810">
              <a:off x="5045491" y="5171926"/>
              <a:ext cx="490817" cy="203349"/>
            </a:xfrm>
            <a:custGeom>
              <a:avLst/>
              <a:gdLst>
                <a:gd name="connsiteX0" fmla="*/ 0 w 276351"/>
                <a:gd name="connsiteY0" fmla="*/ 96150 h 192300"/>
                <a:gd name="connsiteX1" fmla="*/ 138176 w 276351"/>
                <a:gd name="connsiteY1" fmla="*/ 0 h 192300"/>
                <a:gd name="connsiteX2" fmla="*/ 276352 w 276351"/>
                <a:gd name="connsiteY2" fmla="*/ 96150 h 192300"/>
                <a:gd name="connsiteX3" fmla="*/ 138176 w 276351"/>
                <a:gd name="connsiteY3" fmla="*/ 192300 h 192300"/>
                <a:gd name="connsiteX4" fmla="*/ 0 w 276351"/>
                <a:gd name="connsiteY4" fmla="*/ 96150 h 192300"/>
                <a:gd name="connsiteX0" fmla="*/ 0 w 434467"/>
                <a:gd name="connsiteY0" fmla="*/ 94246 h 192302"/>
                <a:gd name="connsiteX1" fmla="*/ 296291 w 434467"/>
                <a:gd name="connsiteY1" fmla="*/ 1 h 192302"/>
                <a:gd name="connsiteX2" fmla="*/ 434467 w 434467"/>
                <a:gd name="connsiteY2" fmla="*/ 96151 h 192302"/>
                <a:gd name="connsiteX3" fmla="*/ 296291 w 434467"/>
                <a:gd name="connsiteY3" fmla="*/ 192301 h 192302"/>
                <a:gd name="connsiteX4" fmla="*/ 0 w 434467"/>
                <a:gd name="connsiteY4" fmla="*/ 94246 h 192302"/>
                <a:gd name="connsiteX0" fmla="*/ 6194 w 440661"/>
                <a:gd name="connsiteY0" fmla="*/ 94607 h 192663"/>
                <a:gd name="connsiteX1" fmla="*/ 116995 w 440661"/>
                <a:gd name="connsiteY1" fmla="*/ 64784 h 192663"/>
                <a:gd name="connsiteX2" fmla="*/ 302485 w 440661"/>
                <a:gd name="connsiteY2" fmla="*/ 362 h 192663"/>
                <a:gd name="connsiteX3" fmla="*/ 440661 w 440661"/>
                <a:gd name="connsiteY3" fmla="*/ 96512 h 192663"/>
                <a:gd name="connsiteX4" fmla="*/ 302485 w 440661"/>
                <a:gd name="connsiteY4" fmla="*/ 192662 h 192663"/>
                <a:gd name="connsiteX5" fmla="*/ 6194 w 440661"/>
                <a:gd name="connsiteY5" fmla="*/ 94607 h 192663"/>
                <a:gd name="connsiteX0" fmla="*/ 186 w 434653"/>
                <a:gd name="connsiteY0" fmla="*/ 94607 h 193125"/>
                <a:gd name="connsiteX1" fmla="*/ 110987 w 434653"/>
                <a:gd name="connsiteY1" fmla="*/ 64784 h 193125"/>
                <a:gd name="connsiteX2" fmla="*/ 296477 w 434653"/>
                <a:gd name="connsiteY2" fmla="*/ 362 h 193125"/>
                <a:gd name="connsiteX3" fmla="*/ 434653 w 434653"/>
                <a:gd name="connsiteY3" fmla="*/ 96512 h 193125"/>
                <a:gd name="connsiteX4" fmla="*/ 296477 w 434653"/>
                <a:gd name="connsiteY4" fmla="*/ 192662 h 193125"/>
                <a:gd name="connsiteX5" fmla="*/ 135752 w 434653"/>
                <a:gd name="connsiteY5" fmla="*/ 131460 h 193125"/>
                <a:gd name="connsiteX6" fmla="*/ 186 w 434653"/>
                <a:gd name="connsiteY6" fmla="*/ 94607 h 193125"/>
                <a:gd name="connsiteX0" fmla="*/ 13390 w 447857"/>
                <a:gd name="connsiteY0" fmla="*/ 94596 h 193114"/>
                <a:gd name="connsiteX1" fmla="*/ 17511 w 447857"/>
                <a:gd name="connsiteY1" fmla="*/ 72394 h 193114"/>
                <a:gd name="connsiteX2" fmla="*/ 124191 w 447857"/>
                <a:gd name="connsiteY2" fmla="*/ 64773 h 193114"/>
                <a:gd name="connsiteX3" fmla="*/ 309681 w 447857"/>
                <a:gd name="connsiteY3" fmla="*/ 351 h 193114"/>
                <a:gd name="connsiteX4" fmla="*/ 447857 w 447857"/>
                <a:gd name="connsiteY4" fmla="*/ 96501 h 193114"/>
                <a:gd name="connsiteX5" fmla="*/ 309681 w 447857"/>
                <a:gd name="connsiteY5" fmla="*/ 192651 h 193114"/>
                <a:gd name="connsiteX6" fmla="*/ 148956 w 447857"/>
                <a:gd name="connsiteY6" fmla="*/ 131449 h 193114"/>
                <a:gd name="connsiteX7" fmla="*/ 13390 w 447857"/>
                <a:gd name="connsiteY7" fmla="*/ 94596 h 193114"/>
                <a:gd name="connsiteX0" fmla="*/ 13390 w 613592"/>
                <a:gd name="connsiteY0" fmla="*/ 94909 h 193154"/>
                <a:gd name="connsiteX1" fmla="*/ 17511 w 613592"/>
                <a:gd name="connsiteY1" fmla="*/ 72707 h 193154"/>
                <a:gd name="connsiteX2" fmla="*/ 124191 w 613592"/>
                <a:gd name="connsiteY2" fmla="*/ 65086 h 193154"/>
                <a:gd name="connsiteX3" fmla="*/ 309681 w 613592"/>
                <a:gd name="connsiteY3" fmla="*/ 664 h 193154"/>
                <a:gd name="connsiteX4" fmla="*/ 613592 w 613592"/>
                <a:gd name="connsiteY4" fmla="*/ 110149 h 193154"/>
                <a:gd name="connsiteX5" fmla="*/ 309681 w 613592"/>
                <a:gd name="connsiteY5" fmla="*/ 192964 h 193154"/>
                <a:gd name="connsiteX6" fmla="*/ 148956 w 613592"/>
                <a:gd name="connsiteY6" fmla="*/ 131762 h 193154"/>
                <a:gd name="connsiteX7" fmla="*/ 13390 w 613592"/>
                <a:gd name="connsiteY7" fmla="*/ 94909 h 193154"/>
                <a:gd name="connsiteX0" fmla="*/ 13390 w 617803"/>
                <a:gd name="connsiteY0" fmla="*/ 94382 h 192627"/>
                <a:gd name="connsiteX1" fmla="*/ 17511 w 617803"/>
                <a:gd name="connsiteY1" fmla="*/ 72180 h 192627"/>
                <a:gd name="connsiteX2" fmla="*/ 124191 w 617803"/>
                <a:gd name="connsiteY2" fmla="*/ 64559 h 192627"/>
                <a:gd name="connsiteX3" fmla="*/ 309681 w 617803"/>
                <a:gd name="connsiteY3" fmla="*/ 137 h 192627"/>
                <a:gd name="connsiteX4" fmla="*/ 442325 w 617803"/>
                <a:gd name="connsiteY4" fmla="*/ 49320 h 192627"/>
                <a:gd name="connsiteX5" fmla="*/ 613592 w 617803"/>
                <a:gd name="connsiteY5" fmla="*/ 109622 h 192627"/>
                <a:gd name="connsiteX6" fmla="*/ 309681 w 617803"/>
                <a:gd name="connsiteY6" fmla="*/ 192437 h 192627"/>
                <a:gd name="connsiteX7" fmla="*/ 148956 w 617803"/>
                <a:gd name="connsiteY7" fmla="*/ 131235 h 192627"/>
                <a:gd name="connsiteX8" fmla="*/ 13390 w 617803"/>
                <a:gd name="connsiteY8" fmla="*/ 94382 h 192627"/>
                <a:gd name="connsiteX0" fmla="*/ 13390 w 618034"/>
                <a:gd name="connsiteY0" fmla="*/ 94382 h 192627"/>
                <a:gd name="connsiteX1" fmla="*/ 17511 w 618034"/>
                <a:gd name="connsiteY1" fmla="*/ 72180 h 192627"/>
                <a:gd name="connsiteX2" fmla="*/ 124191 w 618034"/>
                <a:gd name="connsiteY2" fmla="*/ 64559 h 192627"/>
                <a:gd name="connsiteX3" fmla="*/ 309681 w 618034"/>
                <a:gd name="connsiteY3" fmla="*/ 137 h 192627"/>
                <a:gd name="connsiteX4" fmla="*/ 442325 w 618034"/>
                <a:gd name="connsiteY4" fmla="*/ 49320 h 192627"/>
                <a:gd name="connsiteX5" fmla="*/ 613592 w 618034"/>
                <a:gd name="connsiteY5" fmla="*/ 109622 h 192627"/>
                <a:gd name="connsiteX6" fmla="*/ 309681 w 618034"/>
                <a:gd name="connsiteY6" fmla="*/ 192437 h 192627"/>
                <a:gd name="connsiteX7" fmla="*/ 148956 w 618034"/>
                <a:gd name="connsiteY7" fmla="*/ 131235 h 192627"/>
                <a:gd name="connsiteX8" fmla="*/ 13390 w 618034"/>
                <a:gd name="connsiteY8" fmla="*/ 94382 h 192627"/>
                <a:gd name="connsiteX0" fmla="*/ 13390 w 618034"/>
                <a:gd name="connsiteY0" fmla="*/ 94382 h 192438"/>
                <a:gd name="connsiteX1" fmla="*/ 17511 w 618034"/>
                <a:gd name="connsiteY1" fmla="*/ 72180 h 192438"/>
                <a:gd name="connsiteX2" fmla="*/ 124191 w 618034"/>
                <a:gd name="connsiteY2" fmla="*/ 64559 h 192438"/>
                <a:gd name="connsiteX3" fmla="*/ 309681 w 618034"/>
                <a:gd name="connsiteY3" fmla="*/ 137 h 192438"/>
                <a:gd name="connsiteX4" fmla="*/ 442325 w 618034"/>
                <a:gd name="connsiteY4" fmla="*/ 49320 h 192438"/>
                <a:gd name="connsiteX5" fmla="*/ 613592 w 618034"/>
                <a:gd name="connsiteY5" fmla="*/ 109622 h 192438"/>
                <a:gd name="connsiteX6" fmla="*/ 491854 w 618034"/>
                <a:gd name="connsiteY6" fmla="*/ 129330 h 192438"/>
                <a:gd name="connsiteX7" fmla="*/ 309681 w 618034"/>
                <a:gd name="connsiteY7" fmla="*/ 192437 h 192438"/>
                <a:gd name="connsiteX8" fmla="*/ 148956 w 618034"/>
                <a:gd name="connsiteY8" fmla="*/ 131235 h 192438"/>
                <a:gd name="connsiteX9" fmla="*/ 13390 w 618034"/>
                <a:gd name="connsiteY9" fmla="*/ 94382 h 192438"/>
                <a:gd name="connsiteX0" fmla="*/ 13390 w 618034"/>
                <a:gd name="connsiteY0" fmla="*/ 104860 h 202916"/>
                <a:gd name="connsiteX1" fmla="*/ 17511 w 618034"/>
                <a:gd name="connsiteY1" fmla="*/ 82658 h 202916"/>
                <a:gd name="connsiteX2" fmla="*/ 124191 w 618034"/>
                <a:gd name="connsiteY2" fmla="*/ 75037 h 202916"/>
                <a:gd name="connsiteX3" fmla="*/ 302552 w 618034"/>
                <a:gd name="connsiteY3" fmla="*/ 105 h 202916"/>
                <a:gd name="connsiteX4" fmla="*/ 442325 w 618034"/>
                <a:gd name="connsiteY4" fmla="*/ 59798 h 202916"/>
                <a:gd name="connsiteX5" fmla="*/ 613592 w 618034"/>
                <a:gd name="connsiteY5" fmla="*/ 120100 h 202916"/>
                <a:gd name="connsiteX6" fmla="*/ 491854 w 618034"/>
                <a:gd name="connsiteY6" fmla="*/ 139808 h 202916"/>
                <a:gd name="connsiteX7" fmla="*/ 309681 w 618034"/>
                <a:gd name="connsiteY7" fmla="*/ 202915 h 202916"/>
                <a:gd name="connsiteX8" fmla="*/ 148956 w 618034"/>
                <a:gd name="connsiteY8" fmla="*/ 141713 h 202916"/>
                <a:gd name="connsiteX9" fmla="*/ 13390 w 618034"/>
                <a:gd name="connsiteY9" fmla="*/ 104860 h 202916"/>
                <a:gd name="connsiteX0" fmla="*/ 13390 w 618193"/>
                <a:gd name="connsiteY0" fmla="*/ 105293 h 203349"/>
                <a:gd name="connsiteX1" fmla="*/ 17511 w 618193"/>
                <a:gd name="connsiteY1" fmla="*/ 83091 h 203349"/>
                <a:gd name="connsiteX2" fmla="*/ 124191 w 618193"/>
                <a:gd name="connsiteY2" fmla="*/ 75470 h 203349"/>
                <a:gd name="connsiteX3" fmla="*/ 302552 w 618193"/>
                <a:gd name="connsiteY3" fmla="*/ 538 h 203349"/>
                <a:gd name="connsiteX4" fmla="*/ 448123 w 618193"/>
                <a:gd name="connsiteY4" fmla="*/ 45249 h 203349"/>
                <a:gd name="connsiteX5" fmla="*/ 613592 w 618193"/>
                <a:gd name="connsiteY5" fmla="*/ 120533 h 203349"/>
                <a:gd name="connsiteX6" fmla="*/ 491854 w 618193"/>
                <a:gd name="connsiteY6" fmla="*/ 140241 h 203349"/>
                <a:gd name="connsiteX7" fmla="*/ 309681 w 618193"/>
                <a:gd name="connsiteY7" fmla="*/ 203348 h 203349"/>
                <a:gd name="connsiteX8" fmla="*/ 148956 w 618193"/>
                <a:gd name="connsiteY8" fmla="*/ 142146 h 203349"/>
                <a:gd name="connsiteX9" fmla="*/ 13390 w 618193"/>
                <a:gd name="connsiteY9" fmla="*/ 105293 h 203349"/>
                <a:gd name="connsiteX0" fmla="*/ 13390 w 618134"/>
                <a:gd name="connsiteY0" fmla="*/ 105293 h 203349"/>
                <a:gd name="connsiteX1" fmla="*/ 17511 w 618134"/>
                <a:gd name="connsiteY1" fmla="*/ 83091 h 203349"/>
                <a:gd name="connsiteX2" fmla="*/ 124191 w 618134"/>
                <a:gd name="connsiteY2" fmla="*/ 75470 h 203349"/>
                <a:gd name="connsiteX3" fmla="*/ 302552 w 618134"/>
                <a:gd name="connsiteY3" fmla="*/ 538 h 203349"/>
                <a:gd name="connsiteX4" fmla="*/ 448123 w 618134"/>
                <a:gd name="connsiteY4" fmla="*/ 45249 h 203349"/>
                <a:gd name="connsiteX5" fmla="*/ 613592 w 618134"/>
                <a:gd name="connsiteY5" fmla="*/ 120533 h 203349"/>
                <a:gd name="connsiteX6" fmla="*/ 491854 w 618134"/>
                <a:gd name="connsiteY6" fmla="*/ 140241 h 203349"/>
                <a:gd name="connsiteX7" fmla="*/ 309681 w 618134"/>
                <a:gd name="connsiteY7" fmla="*/ 203348 h 203349"/>
                <a:gd name="connsiteX8" fmla="*/ 148956 w 618134"/>
                <a:gd name="connsiteY8" fmla="*/ 142146 h 203349"/>
                <a:gd name="connsiteX9" fmla="*/ 13390 w 618134"/>
                <a:gd name="connsiteY9" fmla="*/ 105293 h 20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8134" h="203349">
                  <a:moveTo>
                    <a:pt x="13390" y="105293"/>
                  </a:moveTo>
                  <a:cubicBezTo>
                    <a:pt x="-8518" y="95450"/>
                    <a:pt x="-956" y="88061"/>
                    <a:pt x="17511" y="83091"/>
                  </a:cubicBezTo>
                  <a:cubicBezTo>
                    <a:pt x="35978" y="78121"/>
                    <a:pt x="76684" y="89229"/>
                    <a:pt x="124191" y="75470"/>
                  </a:cubicBezTo>
                  <a:cubicBezTo>
                    <a:pt x="171698" y="61711"/>
                    <a:pt x="248563" y="5575"/>
                    <a:pt x="302552" y="538"/>
                  </a:cubicBezTo>
                  <a:cubicBezTo>
                    <a:pt x="356541" y="-4499"/>
                    <a:pt x="397471" y="27002"/>
                    <a:pt x="448123" y="45249"/>
                  </a:cubicBezTo>
                  <a:cubicBezTo>
                    <a:pt x="506124" y="57669"/>
                    <a:pt x="644907" y="95093"/>
                    <a:pt x="613592" y="120533"/>
                  </a:cubicBezTo>
                  <a:cubicBezTo>
                    <a:pt x="623434" y="137361"/>
                    <a:pt x="542506" y="126439"/>
                    <a:pt x="491854" y="140241"/>
                  </a:cubicBezTo>
                  <a:cubicBezTo>
                    <a:pt x="441202" y="154043"/>
                    <a:pt x="366831" y="203031"/>
                    <a:pt x="309681" y="203348"/>
                  </a:cubicBezTo>
                  <a:cubicBezTo>
                    <a:pt x="252531" y="203665"/>
                    <a:pt x="198338" y="158488"/>
                    <a:pt x="148956" y="142146"/>
                  </a:cubicBezTo>
                  <a:cubicBezTo>
                    <a:pt x="99574" y="125804"/>
                    <a:pt x="35298" y="115136"/>
                    <a:pt x="13390" y="105293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FFEAD5"/>
                </a:gs>
                <a:gs pos="100000">
                  <a:srgbClr val="960000"/>
                </a:gs>
              </a:gsLst>
              <a:path path="rect">
                <a:fillToRect l="50000" t="50000" r="50000" b="50000"/>
              </a:path>
              <a:tileRect/>
            </a:gradFill>
            <a:ln w="6350" cap="flat" cmpd="sng" algn="ctr">
              <a:solidFill>
                <a:srgbClr val="AF373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82BDB7D9-9989-B570-EA02-AC570418F4E8}"/>
                </a:ext>
              </a:extLst>
            </p:cNvPr>
            <p:cNvSpPr/>
            <p:nvPr/>
          </p:nvSpPr>
          <p:spPr>
            <a:xfrm rot="10800000">
              <a:off x="5228967" y="5226405"/>
              <a:ext cx="92691" cy="91971"/>
            </a:xfrm>
            <a:prstGeom prst="ellipse">
              <a:avLst/>
            </a:prstGeom>
            <a:gradFill flip="none" rotWithShape="1">
              <a:gsLst>
                <a:gs pos="14000">
                  <a:srgbClr val="FFBDBD"/>
                </a:gs>
                <a:gs pos="55000">
                  <a:srgbClr val="8E0000"/>
                </a:gs>
                <a:gs pos="100000">
                  <a:srgbClr val="760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10" name="TextBox 1109">
            <a:extLst>
              <a:ext uri="{FF2B5EF4-FFF2-40B4-BE49-F238E27FC236}">
                <a16:creationId xmlns:a16="http://schemas.microsoft.com/office/drawing/2014/main" id="{9C7C3A77-4B76-B0AF-B580-7BC43497F9E4}"/>
              </a:ext>
            </a:extLst>
          </p:cNvPr>
          <p:cNvSpPr txBox="1"/>
          <p:nvPr/>
        </p:nvSpPr>
        <p:spPr>
          <a:xfrm>
            <a:off x="2073441" y="5589900"/>
            <a:ext cx="1049443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Airway smooth muscle cell</a:t>
            </a:r>
          </a:p>
        </p:txBody>
      </p:sp>
      <p:sp>
        <p:nvSpPr>
          <p:cNvPr id="1111" name="Rectangle 6867">
            <a:extLst>
              <a:ext uri="{FF2B5EF4-FFF2-40B4-BE49-F238E27FC236}">
                <a16:creationId xmlns:a16="http://schemas.microsoft.com/office/drawing/2014/main" id="{53816BD4-6797-9754-A67B-6333A626E063}"/>
              </a:ext>
            </a:extLst>
          </p:cNvPr>
          <p:cNvSpPr/>
          <p:nvPr/>
        </p:nvSpPr>
        <p:spPr>
          <a:xfrm rot="5400000">
            <a:off x="4138405" y="5201599"/>
            <a:ext cx="213663" cy="579252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92238F93-9691-0526-0999-32337887C9DA}"/>
              </a:ext>
            </a:extLst>
          </p:cNvPr>
          <p:cNvSpPr txBox="1"/>
          <p:nvPr/>
        </p:nvSpPr>
        <p:spPr>
          <a:xfrm>
            <a:off x="3813133" y="5589900"/>
            <a:ext cx="864207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Basement membrane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C4E1C5-471F-B897-7913-34CF194484B8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720119" y="5347225"/>
            <a:ext cx="132220" cy="288000"/>
            <a:chOff x="12665208" y="4236313"/>
            <a:chExt cx="403200" cy="1547203"/>
          </a:xfrm>
        </p:grpSpPr>
        <p:sp>
          <p:nvSpPr>
            <p:cNvPr id="30" name="Graphic 6559">
              <a:extLst>
                <a:ext uri="{FF2B5EF4-FFF2-40B4-BE49-F238E27FC236}">
                  <a16:creationId xmlns:a16="http://schemas.microsoft.com/office/drawing/2014/main" id="{C2387C6B-5A97-080E-CD46-DB26C66DAC07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C5876D-D866-B0F4-6B25-0F72C2415E21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C30DD9-38C3-7BBA-CBC1-AA63804BD6EB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29BE445-706A-4B8B-2472-5CFC48F1F370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3DEF1C-B077-9F7A-62FC-BF6AD5047C32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A489DF3-8666-B90C-08C1-2CF252E811E0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CAF1251-E98C-9433-E7B2-33B838F3E2FE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C7B15A-F71E-FDFF-3A3B-C5968CECD2BD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0A4BAF5-B826-9BE2-AD7B-670D9DBBE7BC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3E96D82-270B-3C75-9171-234CBE9BAC8A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260E3B8-B230-19C2-4E1C-E5EBD6516A8A}"/>
              </a:ext>
            </a:extLst>
          </p:cNvPr>
          <p:cNvSpPr txBox="1"/>
          <p:nvPr/>
        </p:nvSpPr>
        <p:spPr>
          <a:xfrm>
            <a:off x="7494230" y="5589900"/>
            <a:ext cx="583998" cy="387908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000" dirty="0"/>
              <a:t>Tuft</a:t>
            </a:r>
            <a:br>
              <a:rPr lang="en-GB" sz="1000" dirty="0"/>
            </a:br>
            <a:r>
              <a:rPr lang="en-GB" sz="1000" dirty="0"/>
              <a:t>cell</a:t>
            </a:r>
          </a:p>
        </p:txBody>
      </p: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20406AD4-74C1-5531-6875-3E5BCCE7B105}"/>
              </a:ext>
            </a:extLst>
          </p:cNvPr>
          <p:cNvGrpSpPr/>
          <p:nvPr/>
        </p:nvGrpSpPr>
        <p:grpSpPr>
          <a:xfrm>
            <a:off x="6967902" y="5414106"/>
            <a:ext cx="264895" cy="164235"/>
            <a:chOff x="4462491" y="1199153"/>
            <a:chExt cx="258057" cy="159995"/>
          </a:xfrm>
        </p:grpSpPr>
        <p:sp>
          <p:nvSpPr>
            <p:cNvPr id="635" name="Freeform 634">
              <a:extLst>
                <a:ext uri="{FF2B5EF4-FFF2-40B4-BE49-F238E27FC236}">
                  <a16:creationId xmlns:a16="http://schemas.microsoft.com/office/drawing/2014/main" id="{F928FE5F-D980-AE39-8483-6A504DEEFEA7}"/>
                </a:ext>
              </a:extLst>
            </p:cNvPr>
            <p:cNvSpPr/>
            <p:nvPr/>
          </p:nvSpPr>
          <p:spPr>
            <a:xfrm>
              <a:off x="4462491" y="1199153"/>
              <a:ext cx="258057" cy="159995"/>
            </a:xfrm>
            <a:custGeom>
              <a:avLst/>
              <a:gdLst>
                <a:gd name="connsiteX0" fmla="*/ 257937 w 258057"/>
                <a:gd name="connsiteY0" fmla="*/ 122305 h 159995"/>
                <a:gd name="connsiteX1" fmla="*/ 230315 w 258057"/>
                <a:gd name="connsiteY1" fmla="*/ 159995 h 159995"/>
                <a:gd name="connsiteX2" fmla="*/ 28384 w 258057"/>
                <a:gd name="connsiteY2" fmla="*/ 159995 h 159995"/>
                <a:gd name="connsiteX3" fmla="*/ 0 w 258057"/>
                <a:gd name="connsiteY3" fmla="*/ 123153 h 159995"/>
                <a:gd name="connsiteX4" fmla="*/ 0 w 258057"/>
                <a:gd name="connsiteY4" fmla="*/ 65958 h 159995"/>
                <a:gd name="connsiteX5" fmla="*/ 66675 w 258057"/>
                <a:gd name="connsiteY5" fmla="*/ 0 h 159995"/>
                <a:gd name="connsiteX6" fmla="*/ 191262 w 258057"/>
                <a:gd name="connsiteY6" fmla="*/ 0 h 159995"/>
                <a:gd name="connsiteX7" fmla="*/ 257937 w 258057"/>
                <a:gd name="connsiteY7" fmla="*/ 65958 h 159995"/>
                <a:gd name="connsiteX8" fmla="*/ 257937 w 258057"/>
                <a:gd name="connsiteY8" fmla="*/ 122305 h 159995"/>
                <a:gd name="connsiteX9" fmla="*/ 257937 w 258057"/>
                <a:gd name="connsiteY9" fmla="*/ 122305 h 15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057" h="159995">
                  <a:moveTo>
                    <a:pt x="257937" y="122305"/>
                  </a:moveTo>
                  <a:cubicBezTo>
                    <a:pt x="257937" y="151421"/>
                    <a:pt x="261461" y="159995"/>
                    <a:pt x="230315" y="159995"/>
                  </a:cubicBezTo>
                  <a:lnTo>
                    <a:pt x="28384" y="159995"/>
                  </a:lnTo>
                  <a:cubicBezTo>
                    <a:pt x="5239" y="159995"/>
                    <a:pt x="0" y="159430"/>
                    <a:pt x="0" y="123153"/>
                  </a:cubicBezTo>
                  <a:lnTo>
                    <a:pt x="0" y="65958"/>
                  </a:lnTo>
                  <a:cubicBezTo>
                    <a:pt x="0" y="29681"/>
                    <a:pt x="30004" y="0"/>
                    <a:pt x="66675" y="0"/>
                  </a:cubicBezTo>
                  <a:lnTo>
                    <a:pt x="191262" y="0"/>
                  </a:lnTo>
                  <a:cubicBezTo>
                    <a:pt x="227933" y="0"/>
                    <a:pt x="257937" y="29681"/>
                    <a:pt x="257937" y="65958"/>
                  </a:cubicBezTo>
                  <a:lnTo>
                    <a:pt x="257937" y="122305"/>
                  </a:lnTo>
                  <a:lnTo>
                    <a:pt x="257937" y="122305"/>
                  </a:lnTo>
                  <a:close/>
                </a:path>
              </a:pathLst>
            </a:custGeom>
            <a:solidFill>
              <a:srgbClr val="F19C67"/>
            </a:solidFill>
            <a:ln w="7144" cap="flat">
              <a:solidFill>
                <a:srgbClr val="CC66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 635">
              <a:extLst>
                <a:ext uri="{FF2B5EF4-FFF2-40B4-BE49-F238E27FC236}">
                  <a16:creationId xmlns:a16="http://schemas.microsoft.com/office/drawing/2014/main" id="{87059E0F-30B2-CD52-275E-58BCAECEBA0A}"/>
                </a:ext>
              </a:extLst>
            </p:cNvPr>
            <p:cNvSpPr/>
            <p:nvPr/>
          </p:nvSpPr>
          <p:spPr>
            <a:xfrm>
              <a:off x="4551359" y="1235995"/>
              <a:ext cx="74675" cy="81034"/>
            </a:xfrm>
            <a:custGeom>
              <a:avLst/>
              <a:gdLst>
                <a:gd name="connsiteX0" fmla="*/ 74676 w 74675"/>
                <a:gd name="connsiteY0" fmla="*/ 40517 h 81034"/>
                <a:gd name="connsiteX1" fmla="*/ 37338 w 74675"/>
                <a:gd name="connsiteY1" fmla="*/ 81034 h 81034"/>
                <a:gd name="connsiteX2" fmla="*/ 0 w 74675"/>
                <a:gd name="connsiteY2" fmla="*/ 40517 h 81034"/>
                <a:gd name="connsiteX3" fmla="*/ 37338 w 74675"/>
                <a:gd name="connsiteY3" fmla="*/ 0 h 81034"/>
                <a:gd name="connsiteX4" fmla="*/ 74676 w 74675"/>
                <a:gd name="connsiteY4" fmla="*/ 40517 h 8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5" h="81034">
                  <a:moveTo>
                    <a:pt x="74676" y="40517"/>
                  </a:moveTo>
                  <a:cubicBezTo>
                    <a:pt x="74676" y="62894"/>
                    <a:pt x="57959" y="81034"/>
                    <a:pt x="37338" y="81034"/>
                  </a:cubicBezTo>
                  <a:cubicBezTo>
                    <a:pt x="16717" y="81034"/>
                    <a:pt x="0" y="62894"/>
                    <a:pt x="0" y="40517"/>
                  </a:cubicBezTo>
                  <a:cubicBezTo>
                    <a:pt x="0" y="18140"/>
                    <a:pt x="16717" y="0"/>
                    <a:pt x="37338" y="0"/>
                  </a:cubicBezTo>
                  <a:cubicBezTo>
                    <a:pt x="57959" y="0"/>
                    <a:pt x="74676" y="18140"/>
                    <a:pt x="74676" y="40517"/>
                  </a:cubicBezTo>
                  <a:close/>
                </a:path>
              </a:pathLst>
            </a:custGeom>
            <a:solidFill>
              <a:srgbClr val="CF6E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9" name="Rectangle: Rounded Corners 1118">
            <a:extLst>
              <a:ext uri="{FF2B5EF4-FFF2-40B4-BE49-F238E27FC236}">
                <a16:creationId xmlns:a16="http://schemas.microsoft.com/office/drawing/2014/main" id="{FEB0F032-DEAF-EE0D-FCEF-57B053EC25F5}"/>
              </a:ext>
            </a:extLst>
          </p:cNvPr>
          <p:cNvSpPr/>
          <p:nvPr/>
        </p:nvSpPr>
        <p:spPr>
          <a:xfrm flipH="1">
            <a:off x="4851309" y="1160728"/>
            <a:ext cx="5445093" cy="4072845"/>
          </a:xfrm>
          <a:prstGeom prst="roundRect">
            <a:avLst>
              <a:gd name="adj" fmla="val 5501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accent3">
                <a:alpha val="7357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69" name="Straight Connector 1268">
            <a:extLst>
              <a:ext uri="{FF2B5EF4-FFF2-40B4-BE49-F238E27FC236}">
                <a16:creationId xmlns:a16="http://schemas.microsoft.com/office/drawing/2014/main" id="{48CFB56D-E7EE-2583-8D73-64B65D220399}"/>
              </a:ext>
            </a:extLst>
          </p:cNvPr>
          <p:cNvCxnSpPr>
            <a:cxnSpLocks/>
          </p:cNvCxnSpPr>
          <p:nvPr/>
        </p:nvCxnSpPr>
        <p:spPr>
          <a:xfrm>
            <a:off x="4851309" y="2025693"/>
            <a:ext cx="5446800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8" name="Group 927">
            <a:extLst>
              <a:ext uri="{FF2B5EF4-FFF2-40B4-BE49-F238E27FC236}">
                <a16:creationId xmlns:a16="http://schemas.microsoft.com/office/drawing/2014/main" id="{7D35AF4B-C9E1-2DCF-C647-EB7ED8D1BE27}"/>
              </a:ext>
            </a:extLst>
          </p:cNvPr>
          <p:cNvGrpSpPr/>
          <p:nvPr/>
        </p:nvGrpSpPr>
        <p:grpSpPr>
          <a:xfrm rot="16200000" flipH="1">
            <a:off x="5479784" y="2117826"/>
            <a:ext cx="181177" cy="394638"/>
            <a:chOff x="12665208" y="4236313"/>
            <a:chExt cx="403200" cy="1547203"/>
          </a:xfrm>
        </p:grpSpPr>
        <p:sp>
          <p:nvSpPr>
            <p:cNvPr id="929" name="Graphic 6559">
              <a:extLst>
                <a:ext uri="{FF2B5EF4-FFF2-40B4-BE49-F238E27FC236}">
                  <a16:creationId xmlns:a16="http://schemas.microsoft.com/office/drawing/2014/main" id="{54B22B1E-4A29-A519-A598-7CF49170094E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507D29C0-0C14-C55C-40F8-3959413C73AB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1AE043-A322-D125-ED90-6951C5836A54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C845D5-66DE-B720-8F53-1C2F1C42B499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C6C83E8-4B10-618A-54C1-A55F38E27669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9612318-418E-DD80-5217-467B43BBF70B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E53EBE5-F9BB-023A-40CD-E55589B4D313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F96A12C-76EC-FAE3-E8B9-16F2F8563DAB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80571B4-6B5A-81E2-56A3-88BC98073E23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372446E-8731-DAA0-2765-CAB5FB0397DF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79" name="Group 1378">
            <a:extLst>
              <a:ext uri="{FF2B5EF4-FFF2-40B4-BE49-F238E27FC236}">
                <a16:creationId xmlns:a16="http://schemas.microsoft.com/office/drawing/2014/main" id="{28FB5E3C-C65F-D863-7ABA-A65A95E6933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45582" y="2400380"/>
            <a:ext cx="191406" cy="408329"/>
            <a:chOff x="11490960" y="2023758"/>
            <a:chExt cx="224085" cy="448365"/>
          </a:xfrm>
        </p:grpSpPr>
        <p:sp>
          <p:nvSpPr>
            <p:cNvPr id="1380" name="Rectangle: Rounded Corners 1379">
              <a:extLst>
                <a:ext uri="{FF2B5EF4-FFF2-40B4-BE49-F238E27FC236}">
                  <a16:creationId xmlns:a16="http://schemas.microsoft.com/office/drawing/2014/main" id="{A74BFD18-43AD-15E2-7464-EFE64271AD14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3A5AF5A9-0E03-F37E-7A1A-68BEDF0CD0EC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B263E9BA-963A-40AB-1263-BB3FA210A302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31162E3E-3132-0874-A114-E59951E148BB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A045C630-EB85-A601-B1BA-76DF320794AB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931" name="Epithelial Cell">
            <a:extLst>
              <a:ext uri="{FF2B5EF4-FFF2-40B4-BE49-F238E27FC236}">
                <a16:creationId xmlns:a16="http://schemas.microsoft.com/office/drawing/2014/main" id="{64CB571C-96E5-B817-818B-8BF9D7709A1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2" y="2259749"/>
            <a:ext cx="180883" cy="350156"/>
            <a:chOff x="4692938" y="1805889"/>
            <a:chExt cx="506734" cy="942934"/>
          </a:xfrm>
        </p:grpSpPr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E3417690-CCF0-9780-13BA-AD582EF28BB9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4AB97DD0-3107-5D3C-07E9-1B0E6DCE3452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153A70B3-877D-9452-D15F-5925251BCD58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10A6792-84CE-2DD3-EF98-6B06C5EFAE29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6E0B41CB-0B24-C425-22BE-22A5F530E432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4A7793D-C3D0-569E-DD64-0E4721D7D8E2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29940235-91B7-F613-03FD-497EB40ECE17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37157CC-4E21-D2C7-BDB4-D9D977A3D108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61991942-475E-661B-D0D0-CD71E7422FA7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352DE095-5F56-049A-AA84-9EB351748B77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943" name="Rectangle: Rounded Corners 942">
                <a:extLst>
                  <a:ext uri="{FF2B5EF4-FFF2-40B4-BE49-F238E27FC236}">
                    <a16:creationId xmlns:a16="http://schemas.microsoft.com/office/drawing/2014/main" id="{BD18ED4D-46C1-AC42-5097-DB0FCFD896E5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Oval 943">
                <a:extLst>
                  <a:ext uri="{FF2B5EF4-FFF2-40B4-BE49-F238E27FC236}">
                    <a16:creationId xmlns:a16="http://schemas.microsoft.com/office/drawing/2014/main" id="{1A248F30-6FBA-0A00-D6AA-7D8D30957DE4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45" name="Epithelial Cell">
            <a:extLst>
              <a:ext uri="{FF2B5EF4-FFF2-40B4-BE49-F238E27FC236}">
                <a16:creationId xmlns:a16="http://schemas.microsoft.com/office/drawing/2014/main" id="{341125FA-5D04-C380-6F4F-B7782A15D45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1" y="2570381"/>
            <a:ext cx="180883" cy="350156"/>
            <a:chOff x="4692938" y="1805889"/>
            <a:chExt cx="506734" cy="942934"/>
          </a:xfrm>
        </p:grpSpPr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3CCB95EF-89D6-2FD6-F8F7-EF4775FEF52B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38BB6A7F-D971-8C2B-7ACB-B8E4A588EBBB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34EDDC04-7F0B-EF99-8F0C-5E3F854DBE22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8E2F56-B3F9-EA2D-95EE-EF1C00765C0C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21CA8F0D-022C-9BA5-4297-D4F19D38C436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0B47F5FB-C1E6-DC36-50B3-B0D71E160D52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D85044DB-B500-97FC-9842-E1ED6AA8E594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E117E359-C092-5DFF-1277-035373767645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3B0A43C3-0FA2-E2E0-8750-EC1171E083A5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55" name="Group 954">
              <a:extLst>
                <a:ext uri="{FF2B5EF4-FFF2-40B4-BE49-F238E27FC236}">
                  <a16:creationId xmlns:a16="http://schemas.microsoft.com/office/drawing/2014/main" id="{61E42A28-C044-8790-EF51-A6CD7F923731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956" name="Rectangle: Rounded Corners 955">
                <a:extLst>
                  <a:ext uri="{FF2B5EF4-FFF2-40B4-BE49-F238E27FC236}">
                    <a16:creationId xmlns:a16="http://schemas.microsoft.com/office/drawing/2014/main" id="{F153859E-830F-91E3-62EC-F1540E1DFDC3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Oval 956">
                <a:extLst>
                  <a:ext uri="{FF2B5EF4-FFF2-40B4-BE49-F238E27FC236}">
                    <a16:creationId xmlns:a16="http://schemas.microsoft.com/office/drawing/2014/main" id="{07668840-D3B8-CE93-469E-1BFCCDB2B625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58" name="Epithelial Cell">
            <a:extLst>
              <a:ext uri="{FF2B5EF4-FFF2-40B4-BE49-F238E27FC236}">
                <a16:creationId xmlns:a16="http://schemas.microsoft.com/office/drawing/2014/main" id="{BA50A1B6-3918-1C19-E59E-044C466598A7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1" y="2903885"/>
            <a:ext cx="180883" cy="350156"/>
            <a:chOff x="4692938" y="1805889"/>
            <a:chExt cx="506734" cy="942934"/>
          </a:xfrm>
        </p:grpSpPr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3E45BB7C-FCF6-8BDF-6731-B76C202469F7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F90AA0E9-426E-49A4-B81A-C4D37FE5526B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843D1EF5-C5CF-B9B2-2D8F-2A5C1D62E6BD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E9975745-EF05-0EDD-9B43-EA58F8A23D29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442E7AE6-9E11-C9AC-F3F6-5E155BCCE5E4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D7D4ADD4-2DDF-64DF-36CF-7B67D870F679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C9DBD287-5333-D8C3-83FD-6E3E42C5FFF0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63F3C349-5CE3-A982-74B8-2990B640BC8B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055DA46A-A6BF-8B9F-7F28-1CA075B85D1C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81ADE28B-2305-E47D-854F-7021BBF635C7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001" name="Rectangle: Rounded Corners 1000">
                <a:extLst>
                  <a:ext uri="{FF2B5EF4-FFF2-40B4-BE49-F238E27FC236}">
                    <a16:creationId xmlns:a16="http://schemas.microsoft.com/office/drawing/2014/main" id="{74554A68-9A89-6199-5835-9C2702F59703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Oval 1001">
                <a:extLst>
                  <a:ext uri="{FF2B5EF4-FFF2-40B4-BE49-F238E27FC236}">
                    <a16:creationId xmlns:a16="http://schemas.microsoft.com/office/drawing/2014/main" id="{32D196E1-D944-393A-7909-45019DEEA185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03" name="Group 1002">
            <a:extLst>
              <a:ext uri="{FF2B5EF4-FFF2-40B4-BE49-F238E27FC236}">
                <a16:creationId xmlns:a16="http://schemas.microsoft.com/office/drawing/2014/main" id="{02FAC471-571D-C8B4-49AA-91FACCEEA9D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45582" y="2694699"/>
            <a:ext cx="191406" cy="408329"/>
            <a:chOff x="11490960" y="2023758"/>
            <a:chExt cx="224085" cy="448365"/>
          </a:xfrm>
        </p:grpSpPr>
        <p:sp>
          <p:nvSpPr>
            <p:cNvPr id="1005" name="Rectangle: Rounded Corners 1004">
              <a:extLst>
                <a:ext uri="{FF2B5EF4-FFF2-40B4-BE49-F238E27FC236}">
                  <a16:creationId xmlns:a16="http://schemas.microsoft.com/office/drawing/2014/main" id="{5F95F738-ECED-BC3C-B86E-3F850E76E6FF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4237EE40-4596-9EB9-CE72-4DB93E7845C6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4F0D9009-5208-E2E0-5806-685A2E37E9DE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C624E77B-E28F-726E-8036-A2602A100096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21D86EE7-F2D6-D3CB-0833-3C4FA54F351B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1012" name="Group 1011">
            <a:extLst>
              <a:ext uri="{FF2B5EF4-FFF2-40B4-BE49-F238E27FC236}">
                <a16:creationId xmlns:a16="http://schemas.microsoft.com/office/drawing/2014/main" id="{64FAD4B9-4E16-F745-B153-CC3EB0701A1D}"/>
              </a:ext>
            </a:extLst>
          </p:cNvPr>
          <p:cNvGrpSpPr/>
          <p:nvPr/>
        </p:nvGrpSpPr>
        <p:grpSpPr>
          <a:xfrm rot="16200000">
            <a:off x="5612824" y="2408957"/>
            <a:ext cx="115504" cy="149747"/>
            <a:chOff x="12287345" y="1302669"/>
            <a:chExt cx="1627247" cy="1480946"/>
          </a:xfrm>
        </p:grpSpPr>
        <p:sp>
          <p:nvSpPr>
            <p:cNvPr id="1013" name="Graphic 6524">
              <a:extLst>
                <a:ext uri="{FF2B5EF4-FFF2-40B4-BE49-F238E27FC236}">
                  <a16:creationId xmlns:a16="http://schemas.microsoft.com/office/drawing/2014/main" id="{9A2F3268-7A9A-CBAE-94E0-0AC0A7FAB86B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3921B3E9-6C64-2B29-0EC8-5A1552CC474B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C8FA1906-3E81-5EAA-4EBB-7845E6088280}"/>
              </a:ext>
            </a:extLst>
          </p:cNvPr>
          <p:cNvGrpSpPr/>
          <p:nvPr/>
        </p:nvGrpSpPr>
        <p:grpSpPr>
          <a:xfrm rot="16200000">
            <a:off x="5612824" y="2938459"/>
            <a:ext cx="115504" cy="149747"/>
            <a:chOff x="12287345" y="1302669"/>
            <a:chExt cx="1627247" cy="1480946"/>
          </a:xfrm>
        </p:grpSpPr>
        <p:sp>
          <p:nvSpPr>
            <p:cNvPr id="1016" name="Graphic 6524">
              <a:extLst>
                <a:ext uri="{FF2B5EF4-FFF2-40B4-BE49-F238E27FC236}">
                  <a16:creationId xmlns:a16="http://schemas.microsoft.com/office/drawing/2014/main" id="{DE664867-E3E3-F272-3B87-0CA4BF959056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36D171BC-587E-8853-10F5-1AD706F0AB42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130BBB25-FA8D-AA72-437B-C84AE2C9F68A}"/>
              </a:ext>
            </a:extLst>
          </p:cNvPr>
          <p:cNvGrpSpPr/>
          <p:nvPr/>
        </p:nvGrpSpPr>
        <p:grpSpPr>
          <a:xfrm rot="16200000">
            <a:off x="5557350" y="4733022"/>
            <a:ext cx="319093" cy="92639"/>
            <a:chOff x="12336650" y="5910684"/>
            <a:chExt cx="3190402" cy="499688"/>
          </a:xfrm>
        </p:grpSpPr>
        <p:sp>
          <p:nvSpPr>
            <p:cNvPr id="1096" name="Graphic 6570">
              <a:extLst>
                <a:ext uri="{FF2B5EF4-FFF2-40B4-BE49-F238E27FC236}">
                  <a16:creationId xmlns:a16="http://schemas.microsoft.com/office/drawing/2014/main" id="{72722BA7-395C-83B2-4D2C-44BDA3305F9B}"/>
                </a:ext>
              </a:extLst>
            </p:cNvPr>
            <p:cNvSpPr/>
            <p:nvPr/>
          </p:nvSpPr>
          <p:spPr>
            <a:xfrm>
              <a:off x="12336650" y="5910684"/>
              <a:ext cx="3190402" cy="49968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8BC092E8-068D-274B-8DE2-25B77BA1CE19}"/>
                </a:ext>
              </a:extLst>
            </p:cNvPr>
            <p:cNvSpPr/>
            <p:nvPr/>
          </p:nvSpPr>
          <p:spPr>
            <a:xfrm>
              <a:off x="13511212" y="6008128"/>
              <a:ext cx="681038" cy="3048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84" name="Rectangle 6867">
            <a:extLst>
              <a:ext uri="{FF2B5EF4-FFF2-40B4-BE49-F238E27FC236}">
                <a16:creationId xmlns:a16="http://schemas.microsoft.com/office/drawing/2014/main" id="{BE07A670-DB5C-D8B2-F9C3-CDE36C5F04AC}"/>
              </a:ext>
            </a:extLst>
          </p:cNvPr>
          <p:cNvSpPr/>
          <p:nvPr/>
        </p:nvSpPr>
        <p:spPr>
          <a:xfrm>
            <a:off x="5691950" y="2142869"/>
            <a:ext cx="195491" cy="1012439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5" name="Rectangle 6867">
            <a:extLst>
              <a:ext uri="{FF2B5EF4-FFF2-40B4-BE49-F238E27FC236}">
                <a16:creationId xmlns:a16="http://schemas.microsoft.com/office/drawing/2014/main" id="{F0D5E1B0-025C-8E40-6203-5F89306E1867}"/>
              </a:ext>
            </a:extLst>
          </p:cNvPr>
          <p:cNvSpPr/>
          <p:nvPr/>
        </p:nvSpPr>
        <p:spPr>
          <a:xfrm>
            <a:off x="5691950" y="3392991"/>
            <a:ext cx="195491" cy="1016238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6" name="Rectangle 6867">
            <a:extLst>
              <a:ext uri="{FF2B5EF4-FFF2-40B4-BE49-F238E27FC236}">
                <a16:creationId xmlns:a16="http://schemas.microsoft.com/office/drawing/2014/main" id="{DF0E74EE-9E03-0B23-4828-2F370A4DF582}"/>
              </a:ext>
            </a:extLst>
          </p:cNvPr>
          <p:cNvSpPr/>
          <p:nvPr/>
        </p:nvSpPr>
        <p:spPr>
          <a:xfrm>
            <a:off x="5691950" y="4641020"/>
            <a:ext cx="195491" cy="562936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56679621-CE6B-479D-3A1E-53F235D5FE06}"/>
              </a:ext>
            </a:extLst>
          </p:cNvPr>
          <p:cNvGrpSpPr/>
          <p:nvPr/>
        </p:nvGrpSpPr>
        <p:grpSpPr>
          <a:xfrm rot="16200000">
            <a:off x="5527251" y="3496240"/>
            <a:ext cx="163576" cy="264752"/>
            <a:chOff x="12454141" y="2260568"/>
            <a:chExt cx="1106364" cy="1839320"/>
          </a:xfrm>
        </p:grpSpPr>
        <p:sp>
          <p:nvSpPr>
            <p:cNvPr id="1194" name="Graphic 6532">
              <a:extLst>
                <a:ext uri="{FF2B5EF4-FFF2-40B4-BE49-F238E27FC236}">
                  <a16:creationId xmlns:a16="http://schemas.microsoft.com/office/drawing/2014/main" id="{8809A440-3286-DEDC-024A-AA56726F5922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E42CA6FA-0C91-7E72-6624-05EEEF2AECA9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F370ACA1-A8E2-697B-F585-CF7CA4D0AB67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AFBDE4FF-1729-3DFB-0C70-C661FEDFC0DE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E30C5265-7A1A-6716-454A-BE2B960552D5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5EEC6E71-BA7A-4E91-D64D-66D473418558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7CE44785-CFEB-718D-EA14-8ED342389B3C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CD6A489E-DBBF-03B8-7AB4-007AFCD367AA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B1BACC9B-C78F-A2CE-B339-0C4D2EC7997F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000B4EA9-527E-0792-78A1-5A40A7AC779B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9" name="Group 1258">
            <a:extLst>
              <a:ext uri="{FF2B5EF4-FFF2-40B4-BE49-F238E27FC236}">
                <a16:creationId xmlns:a16="http://schemas.microsoft.com/office/drawing/2014/main" id="{3338C429-1A23-3F74-D670-5A66BE3F82C4}"/>
              </a:ext>
            </a:extLst>
          </p:cNvPr>
          <p:cNvGrpSpPr/>
          <p:nvPr/>
        </p:nvGrpSpPr>
        <p:grpSpPr>
          <a:xfrm rot="16200000">
            <a:off x="5527252" y="3622003"/>
            <a:ext cx="163576" cy="264752"/>
            <a:chOff x="12454141" y="2260568"/>
            <a:chExt cx="1106364" cy="1839320"/>
          </a:xfrm>
        </p:grpSpPr>
        <p:sp>
          <p:nvSpPr>
            <p:cNvPr id="1260" name="Graphic 6532">
              <a:extLst>
                <a:ext uri="{FF2B5EF4-FFF2-40B4-BE49-F238E27FC236}">
                  <a16:creationId xmlns:a16="http://schemas.microsoft.com/office/drawing/2014/main" id="{67B4EFF6-40A5-E888-4219-06998252A7A9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073B7E8B-1F69-694F-3ECD-C5A790B3340B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49FBB44F-C7F3-CBBC-8969-77B46CB9942D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704ED6CB-F0BE-4360-BE58-CA7B78594494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62563CC2-F7D5-2A6B-EC7D-7BBC517D9C2C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E4C4031B-69EC-A820-40B7-3FC66EEC3222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24232BDE-5ABA-4EE7-5D30-A0491350A9A0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8F1E28B7-26F2-4A8F-713C-51AFD5A9DCB5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4585344A-C243-B84A-76D8-AB60A11CBE78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49D82967-3F5B-2981-A3FF-77C12864D39A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3" name="Epithelial Cell">
            <a:extLst>
              <a:ext uri="{FF2B5EF4-FFF2-40B4-BE49-F238E27FC236}">
                <a16:creationId xmlns:a16="http://schemas.microsoft.com/office/drawing/2014/main" id="{AFDAA2FD-77D8-D8E2-4D68-BBF3EA0AD77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5897" y="3749381"/>
            <a:ext cx="180883" cy="350156"/>
            <a:chOff x="4692938" y="1805889"/>
            <a:chExt cx="506734" cy="942934"/>
          </a:xfrm>
        </p:grpSpPr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A79D4262-773C-C328-786A-E441AFD367F6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53FA3C82-7452-A9B5-2619-BE34207D5187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16A9E2B3-F582-AA64-E088-1E487AB3D143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6FA8214B-7498-2604-05FB-164F1BB190CF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D1F04DA0-907E-D09E-EB76-327219E56E8E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6DA0BD8F-363B-5E9E-6EEB-59FF0ADF858C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49AFA158-E943-897A-6C33-1933586EAFBF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955C80D8-4264-AB52-7C1E-AC78C7E11CF3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100B86D5-8528-3904-965C-4F79594E747E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F40E78F0-3F12-5713-9C8E-62F00048703B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284" name="Rectangle: Rounded Corners 1283">
                <a:extLst>
                  <a:ext uri="{FF2B5EF4-FFF2-40B4-BE49-F238E27FC236}">
                    <a16:creationId xmlns:a16="http://schemas.microsoft.com/office/drawing/2014/main" id="{70A943FB-F4A6-4112-9D6F-A423D19457AD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5" name="Oval 1284">
                <a:extLst>
                  <a:ext uri="{FF2B5EF4-FFF2-40B4-BE49-F238E27FC236}">
                    <a16:creationId xmlns:a16="http://schemas.microsoft.com/office/drawing/2014/main" id="{CD5B89C1-EE0C-AB6B-35C9-16FD53355E7F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86" name="Group 1285">
            <a:extLst>
              <a:ext uri="{FF2B5EF4-FFF2-40B4-BE49-F238E27FC236}">
                <a16:creationId xmlns:a16="http://schemas.microsoft.com/office/drawing/2014/main" id="{C0749F46-2E72-BE8A-5A60-B5CA1B661DB5}"/>
              </a:ext>
            </a:extLst>
          </p:cNvPr>
          <p:cNvGrpSpPr/>
          <p:nvPr/>
        </p:nvGrpSpPr>
        <p:grpSpPr>
          <a:xfrm rot="16200000" flipH="1">
            <a:off x="5453509" y="3862878"/>
            <a:ext cx="181177" cy="394638"/>
            <a:chOff x="12665208" y="4236313"/>
            <a:chExt cx="403200" cy="1547203"/>
          </a:xfrm>
        </p:grpSpPr>
        <p:sp>
          <p:nvSpPr>
            <p:cNvPr id="1289" name="Graphic 6559">
              <a:extLst>
                <a:ext uri="{FF2B5EF4-FFF2-40B4-BE49-F238E27FC236}">
                  <a16:creationId xmlns:a16="http://schemas.microsoft.com/office/drawing/2014/main" id="{6377C3C6-200F-E107-C8FE-9A660929AF77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1252C183-9980-2393-CC3D-EB114F618920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752B850F-D3DA-B28C-4B3D-DAAD2683B6E8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C0565FAE-4FAE-5C45-A215-268401D0EAB6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6532DCF4-315D-544B-100D-CEE8B69D7D3E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A8C94DCB-AE74-DC51-429D-58855B2CC5FF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29156ADC-FBFC-4460-C212-763255A96AE3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1B3BCC95-7099-36BB-2CF1-ED905B0A311C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7ECD66D8-A80E-FE32-15C2-979A82F18DC2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28D239E3-97A2-6BDA-B788-FACF84740BD6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3" name="Epithelial Cell">
            <a:extLst>
              <a:ext uri="{FF2B5EF4-FFF2-40B4-BE49-F238E27FC236}">
                <a16:creationId xmlns:a16="http://schemas.microsoft.com/office/drawing/2014/main" id="{CAA1BE9F-3980-CD82-83FF-C621DAAD9C2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5897" y="4022482"/>
            <a:ext cx="180883" cy="350156"/>
            <a:chOff x="4692938" y="1805889"/>
            <a:chExt cx="506734" cy="942934"/>
          </a:xfrm>
        </p:grpSpPr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34A7CDA5-18C3-774B-29C7-50EEF4F499CA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BADEEDC5-3793-798B-C3BE-9965C3CF68CC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95AC497D-2741-BF8D-BC38-56DFD9488CF6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5529A789-688D-33FC-A631-1D29B10F65A5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C9DA5F8A-BC40-3957-CC34-620DF17D5816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A2C7274F-3F6A-FB72-1C07-CB6BBA364699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2EF525A5-795E-29F6-6968-758D63AFD93A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8EF260E2-B077-DDCD-9F26-1B2C1139F954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72AC989B-126E-477E-BA7B-76BF4C47FD6A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88" name="Group 1387">
              <a:extLst>
                <a:ext uri="{FF2B5EF4-FFF2-40B4-BE49-F238E27FC236}">
                  <a16:creationId xmlns:a16="http://schemas.microsoft.com/office/drawing/2014/main" id="{C2011F65-BE5F-4B5A-043A-9F4FBC28DED8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389" name="Rectangle: Rounded Corners 1388">
                <a:extLst>
                  <a:ext uri="{FF2B5EF4-FFF2-40B4-BE49-F238E27FC236}">
                    <a16:creationId xmlns:a16="http://schemas.microsoft.com/office/drawing/2014/main" id="{4D398267-7410-3A65-CC36-1552679FEB40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0" name="Oval 1389">
                <a:extLst>
                  <a:ext uri="{FF2B5EF4-FFF2-40B4-BE49-F238E27FC236}">
                    <a16:creationId xmlns:a16="http://schemas.microsoft.com/office/drawing/2014/main" id="{619C2BC0-C35A-6622-490C-3C5D46ACF928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04" name="Group 1403">
            <a:extLst>
              <a:ext uri="{FF2B5EF4-FFF2-40B4-BE49-F238E27FC236}">
                <a16:creationId xmlns:a16="http://schemas.microsoft.com/office/drawing/2014/main" id="{44D3C205-223C-9D60-8754-B91037307525}"/>
              </a:ext>
            </a:extLst>
          </p:cNvPr>
          <p:cNvGrpSpPr/>
          <p:nvPr/>
        </p:nvGrpSpPr>
        <p:grpSpPr>
          <a:xfrm rot="16200000">
            <a:off x="5544198" y="4189030"/>
            <a:ext cx="163576" cy="264752"/>
            <a:chOff x="12454141" y="2260568"/>
            <a:chExt cx="1106364" cy="1839320"/>
          </a:xfrm>
        </p:grpSpPr>
        <p:sp>
          <p:nvSpPr>
            <p:cNvPr id="1405" name="Graphic 6532">
              <a:extLst>
                <a:ext uri="{FF2B5EF4-FFF2-40B4-BE49-F238E27FC236}">
                  <a16:creationId xmlns:a16="http://schemas.microsoft.com/office/drawing/2014/main" id="{805CC1BF-BAFB-9C58-86BB-BFA8CE477ED0}"/>
                </a:ext>
              </a:extLst>
            </p:cNvPr>
            <p:cNvSpPr/>
            <p:nvPr/>
          </p:nvSpPr>
          <p:spPr>
            <a:xfrm>
              <a:off x="12454141" y="2260568"/>
              <a:ext cx="1106364" cy="1839320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15B77B6B-971D-AB72-2B2D-49927E0102CF}"/>
                </a:ext>
              </a:extLst>
            </p:cNvPr>
            <p:cNvSpPr/>
            <p:nvPr/>
          </p:nvSpPr>
          <p:spPr>
            <a:xfrm>
              <a:off x="12653344" y="3094838"/>
              <a:ext cx="707958" cy="43311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2A283411-94B1-A943-7B5E-47DE74BCB5FA}"/>
                </a:ext>
              </a:extLst>
            </p:cNvPr>
            <p:cNvSpPr/>
            <p:nvPr/>
          </p:nvSpPr>
          <p:spPr>
            <a:xfrm>
              <a:off x="13320093" y="2547431"/>
              <a:ext cx="63771" cy="6377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85B15CC9-F6D4-5953-E8EC-6CEA7A4D97EC}"/>
                </a:ext>
              </a:extLst>
            </p:cNvPr>
            <p:cNvSpPr/>
            <p:nvPr/>
          </p:nvSpPr>
          <p:spPr>
            <a:xfrm>
              <a:off x="13059226" y="2419118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156DEA26-04DD-4704-0F81-53A02FAB78D1}"/>
                </a:ext>
              </a:extLst>
            </p:cNvPr>
            <p:cNvSpPr/>
            <p:nvPr/>
          </p:nvSpPr>
          <p:spPr>
            <a:xfrm>
              <a:off x="13096495" y="2628480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9EFEE7FA-F52F-1E20-58BB-19997D8C3D4A}"/>
                </a:ext>
              </a:extLst>
            </p:cNvPr>
            <p:cNvSpPr/>
            <p:nvPr/>
          </p:nvSpPr>
          <p:spPr>
            <a:xfrm>
              <a:off x="12828175" y="266900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8EA2F7ED-20EF-3E3B-F7FE-949E048E1676}"/>
                </a:ext>
              </a:extLst>
            </p:cNvPr>
            <p:cNvSpPr/>
            <p:nvPr/>
          </p:nvSpPr>
          <p:spPr>
            <a:xfrm>
              <a:off x="12954881" y="2878366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F30A2FEC-1F02-7955-DE23-FEF9D9AB8D8C}"/>
                </a:ext>
              </a:extLst>
            </p:cNvPr>
            <p:cNvSpPr/>
            <p:nvPr/>
          </p:nvSpPr>
          <p:spPr>
            <a:xfrm>
              <a:off x="13275375" y="2885125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14AA938D-69C4-85EC-42CD-B310D3F2B3A4}"/>
                </a:ext>
              </a:extLst>
            </p:cNvPr>
            <p:cNvSpPr/>
            <p:nvPr/>
          </p:nvSpPr>
          <p:spPr>
            <a:xfrm>
              <a:off x="12828175" y="2452901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40261783-F9B9-EC6C-01C0-B7A3F984313F}"/>
                </a:ext>
              </a:extLst>
            </p:cNvPr>
            <p:cNvSpPr/>
            <p:nvPr/>
          </p:nvSpPr>
          <p:spPr>
            <a:xfrm>
              <a:off x="12656748" y="2898642"/>
              <a:ext cx="63771" cy="6377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15" name="Group 1414">
            <a:extLst>
              <a:ext uri="{FF2B5EF4-FFF2-40B4-BE49-F238E27FC236}">
                <a16:creationId xmlns:a16="http://schemas.microsoft.com/office/drawing/2014/main" id="{77C289C4-92BA-14B7-4DD2-9124FCF194F7}"/>
              </a:ext>
            </a:extLst>
          </p:cNvPr>
          <p:cNvGrpSpPr/>
          <p:nvPr/>
        </p:nvGrpSpPr>
        <p:grpSpPr>
          <a:xfrm rot="16200000">
            <a:off x="5622117" y="3752638"/>
            <a:ext cx="115504" cy="149747"/>
            <a:chOff x="12287345" y="1302669"/>
            <a:chExt cx="1627247" cy="1480946"/>
          </a:xfrm>
        </p:grpSpPr>
        <p:sp>
          <p:nvSpPr>
            <p:cNvPr id="1416" name="Graphic 6524">
              <a:extLst>
                <a:ext uri="{FF2B5EF4-FFF2-40B4-BE49-F238E27FC236}">
                  <a16:creationId xmlns:a16="http://schemas.microsoft.com/office/drawing/2014/main" id="{5E2A9D40-74F0-2CA0-DBB4-8FE0D97C0F4C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351F1123-3886-2743-DDC2-39B7FFF94BFC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9" name="TextBox 1428">
            <a:extLst>
              <a:ext uri="{FF2B5EF4-FFF2-40B4-BE49-F238E27FC236}">
                <a16:creationId xmlns:a16="http://schemas.microsoft.com/office/drawing/2014/main" id="{B0FADA10-5FF5-9A3C-EA84-FFC33A794415}"/>
              </a:ext>
            </a:extLst>
          </p:cNvPr>
          <p:cNvSpPr txBox="1"/>
          <p:nvPr/>
        </p:nvSpPr>
        <p:spPr>
          <a:xfrm>
            <a:off x="6145098" y="1213949"/>
            <a:ext cx="2711436" cy="26660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Stratified squamous epithelium</a:t>
            </a:r>
          </a:p>
        </p:txBody>
      </p:sp>
      <p:cxnSp>
        <p:nvCxnSpPr>
          <p:cNvPr id="1431" name="Straight Connector 1430">
            <a:extLst>
              <a:ext uri="{FF2B5EF4-FFF2-40B4-BE49-F238E27FC236}">
                <a16:creationId xmlns:a16="http://schemas.microsoft.com/office/drawing/2014/main" id="{FF2DD6A3-9CAC-E691-A018-35B2691000A7}"/>
              </a:ext>
            </a:extLst>
          </p:cNvPr>
          <p:cNvCxnSpPr>
            <a:cxnSpLocks/>
          </p:cNvCxnSpPr>
          <p:nvPr/>
        </p:nvCxnSpPr>
        <p:spPr>
          <a:xfrm>
            <a:off x="4851310" y="3245645"/>
            <a:ext cx="5445093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2" name="TextBox 1431">
            <a:extLst>
              <a:ext uri="{FF2B5EF4-FFF2-40B4-BE49-F238E27FC236}">
                <a16:creationId xmlns:a16="http://schemas.microsoft.com/office/drawing/2014/main" id="{C4C00384-D157-4C8A-7753-24602DF43F40}"/>
              </a:ext>
            </a:extLst>
          </p:cNvPr>
          <p:cNvSpPr txBox="1"/>
          <p:nvPr/>
        </p:nvSpPr>
        <p:spPr>
          <a:xfrm>
            <a:off x="6145098" y="2047879"/>
            <a:ext cx="4278646" cy="2586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Pseudostratified columnar ciliated epithelium</a:t>
            </a:r>
          </a:p>
        </p:txBody>
      </p:sp>
      <p:cxnSp>
        <p:nvCxnSpPr>
          <p:cNvPr id="1433" name="Straight Connector 1432">
            <a:extLst>
              <a:ext uri="{FF2B5EF4-FFF2-40B4-BE49-F238E27FC236}">
                <a16:creationId xmlns:a16="http://schemas.microsoft.com/office/drawing/2014/main" id="{C3A34C27-1AF3-A9E8-0D5E-29C544F5E760}"/>
              </a:ext>
            </a:extLst>
          </p:cNvPr>
          <p:cNvCxnSpPr>
            <a:cxnSpLocks/>
          </p:cNvCxnSpPr>
          <p:nvPr/>
        </p:nvCxnSpPr>
        <p:spPr>
          <a:xfrm>
            <a:off x="4851310" y="4457109"/>
            <a:ext cx="5445093" cy="797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" name="TextBox 1433">
            <a:extLst>
              <a:ext uri="{FF2B5EF4-FFF2-40B4-BE49-F238E27FC236}">
                <a16:creationId xmlns:a16="http://schemas.microsoft.com/office/drawing/2014/main" id="{14AB3511-79EE-DB6A-FB8E-06C7AF5192A2}"/>
              </a:ext>
            </a:extLst>
          </p:cNvPr>
          <p:cNvSpPr txBox="1"/>
          <p:nvPr/>
        </p:nvSpPr>
        <p:spPr>
          <a:xfrm>
            <a:off x="6145098" y="3226747"/>
            <a:ext cx="4278646" cy="25152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Pseudostratified columnar ciliated epithelium</a:t>
            </a:r>
          </a:p>
        </p:txBody>
      </p:sp>
      <p:grpSp>
        <p:nvGrpSpPr>
          <p:cNvPr id="1435" name="Group 1434">
            <a:extLst>
              <a:ext uri="{FF2B5EF4-FFF2-40B4-BE49-F238E27FC236}">
                <a16:creationId xmlns:a16="http://schemas.microsoft.com/office/drawing/2014/main" id="{3B337711-B73F-09AE-9352-7724C45AA0A6}"/>
              </a:ext>
            </a:extLst>
          </p:cNvPr>
          <p:cNvGrpSpPr>
            <a:grpSpLocks noChangeAspect="1"/>
          </p:cNvGrpSpPr>
          <p:nvPr/>
        </p:nvGrpSpPr>
        <p:grpSpPr>
          <a:xfrm>
            <a:off x="8427205" y="2735750"/>
            <a:ext cx="128150" cy="273384"/>
            <a:chOff x="11490960" y="2023758"/>
            <a:chExt cx="224085" cy="448365"/>
          </a:xfrm>
        </p:grpSpPr>
        <p:sp>
          <p:nvSpPr>
            <p:cNvPr id="1436" name="Rectangle: Rounded Corners 1435">
              <a:extLst>
                <a:ext uri="{FF2B5EF4-FFF2-40B4-BE49-F238E27FC236}">
                  <a16:creationId xmlns:a16="http://schemas.microsoft.com/office/drawing/2014/main" id="{D78CC310-10E4-B2DB-67EC-3FAE6AEE941C}"/>
                </a:ext>
              </a:extLst>
            </p:cNvPr>
            <p:cNvSpPr/>
            <p:nvPr/>
          </p:nvSpPr>
          <p:spPr>
            <a:xfrm>
              <a:off x="11490960" y="2153074"/>
              <a:ext cx="224085" cy="319049"/>
            </a:xfrm>
            <a:prstGeom prst="roundRect">
              <a:avLst>
                <a:gd name="adj" fmla="val 35662"/>
              </a:avLst>
            </a:prstGeom>
            <a:gradFill flip="none" rotWithShape="1">
              <a:gsLst>
                <a:gs pos="0">
                  <a:srgbClr val="CDBB56">
                    <a:tint val="66000"/>
                    <a:satMod val="160000"/>
                  </a:srgbClr>
                </a:gs>
                <a:gs pos="50000">
                  <a:srgbClr val="CDBB56">
                    <a:tint val="44500"/>
                    <a:satMod val="160000"/>
                  </a:srgbClr>
                </a:gs>
                <a:gs pos="100000">
                  <a:srgbClr val="CDBB5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6372EA91-0B37-7C2C-ED7D-542B621F5659}"/>
                </a:ext>
              </a:extLst>
            </p:cNvPr>
            <p:cNvSpPr/>
            <p:nvPr/>
          </p:nvSpPr>
          <p:spPr>
            <a:xfrm>
              <a:off x="11546282" y="2303882"/>
              <a:ext cx="113436" cy="93222"/>
            </a:xfrm>
            <a:prstGeom prst="ellipse">
              <a:avLst/>
            </a:prstGeom>
            <a:gradFill flip="none" rotWithShape="1">
              <a:gsLst>
                <a:gs pos="0">
                  <a:srgbClr val="C4D600">
                    <a:shade val="30000"/>
                    <a:satMod val="115000"/>
                  </a:srgbClr>
                </a:gs>
                <a:gs pos="50000">
                  <a:srgbClr val="C4D600">
                    <a:shade val="67500"/>
                    <a:satMod val="115000"/>
                  </a:srgbClr>
                </a:gs>
                <a:gs pos="100000">
                  <a:srgbClr val="C4D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7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B9336C20-988E-B426-9560-75032AB4AF5A}"/>
                </a:ext>
              </a:extLst>
            </p:cNvPr>
            <p:cNvSpPr/>
            <p:nvPr/>
          </p:nvSpPr>
          <p:spPr>
            <a:xfrm>
              <a:off x="11565757" y="2023758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E8379203-5884-286E-5F98-0BAD42BE3DBE}"/>
                </a:ext>
              </a:extLst>
            </p:cNvPr>
            <p:cNvSpPr/>
            <p:nvPr/>
          </p:nvSpPr>
          <p:spPr>
            <a:xfrm>
              <a:off x="11551035" y="2120717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12767FE9-799C-D0F7-59BE-863BE86F31B1}"/>
                </a:ext>
              </a:extLst>
            </p:cNvPr>
            <p:cNvSpPr/>
            <p:nvPr/>
          </p:nvSpPr>
          <p:spPr>
            <a:xfrm>
              <a:off x="11626324" y="2085773"/>
              <a:ext cx="69860" cy="69859"/>
            </a:xfrm>
            <a:prstGeom prst="ellipse">
              <a:avLst/>
            </a:prstGeom>
            <a:gradFill>
              <a:gsLst>
                <a:gs pos="0">
                  <a:srgbClr val="FFEBFB"/>
                </a:gs>
                <a:gs pos="93000">
                  <a:srgbClr val="8E9A00"/>
                </a:gs>
                <a:gs pos="26000">
                  <a:srgbClr val="C4D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609" name="TextBox 608">
            <a:extLst>
              <a:ext uri="{FF2B5EF4-FFF2-40B4-BE49-F238E27FC236}">
                <a16:creationId xmlns:a16="http://schemas.microsoft.com/office/drawing/2014/main" id="{F018D89A-5A8C-D6CD-C21E-A79BE1F5A052}"/>
              </a:ext>
            </a:extLst>
          </p:cNvPr>
          <p:cNvSpPr txBox="1"/>
          <p:nvPr/>
        </p:nvSpPr>
        <p:spPr>
          <a:xfrm>
            <a:off x="8639882" y="2745576"/>
            <a:ext cx="1274229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Secretes mucus</a:t>
            </a:r>
          </a:p>
        </p:txBody>
      </p:sp>
      <p:grpSp>
        <p:nvGrpSpPr>
          <p:cNvPr id="650" name="Epithelial Cell">
            <a:extLst>
              <a:ext uri="{FF2B5EF4-FFF2-40B4-BE49-F238E27FC236}">
                <a16:creationId xmlns:a16="http://schemas.microsoft.com/office/drawing/2014/main" id="{1B7EFE5C-7618-DC87-453C-C00B05347849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324501" y="2427062"/>
            <a:ext cx="136027" cy="263324"/>
            <a:chOff x="4692938" y="1805889"/>
            <a:chExt cx="506734" cy="942934"/>
          </a:xfrm>
        </p:grpSpPr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3C6E664-3C0B-7B84-3DB9-BFD22CEE9106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FF7F025C-17B9-FEF5-3496-14DF8E6B3F65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C810C235-8D7B-44AC-1A2A-178F1DADBE9B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ABE88980-D066-3F64-51FC-F804A49B5FE1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5C3767C7-1098-F232-D5EE-91C09A47E51F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C367B8A3-62F8-281B-039F-99A90737601E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424BB4F5-F123-DF64-17A9-695BFC1E6B82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F7F39092-D2BE-7083-4483-F1F56812B879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A7C82AD3-1DA4-FC36-A0FC-0A58CA0B295D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D44897D8-3A46-868D-55E3-E1A92FB573F8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661" name="Rectangle: Rounded Corners 660">
                <a:extLst>
                  <a:ext uri="{FF2B5EF4-FFF2-40B4-BE49-F238E27FC236}">
                    <a16:creationId xmlns:a16="http://schemas.microsoft.com/office/drawing/2014/main" id="{3B98350B-02A1-80AA-2085-38F0450CDBDB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F459663E-0E11-369F-80D4-EE35D8455E0B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3" name="TextBox 662">
            <a:extLst>
              <a:ext uri="{FF2B5EF4-FFF2-40B4-BE49-F238E27FC236}">
                <a16:creationId xmlns:a16="http://schemas.microsoft.com/office/drawing/2014/main" id="{AAC41F80-41C9-58D2-3D6F-A37672916537}"/>
              </a:ext>
            </a:extLst>
          </p:cNvPr>
          <p:cNvSpPr txBox="1"/>
          <p:nvPr/>
        </p:nvSpPr>
        <p:spPr>
          <a:xfrm>
            <a:off x="6514989" y="2449111"/>
            <a:ext cx="2127691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Facilitates mucus clearance</a:t>
            </a:r>
          </a:p>
        </p:txBody>
      </p: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8AC90FE9-EDC8-17AE-A477-E3BF8F7CFE0A}"/>
              </a:ext>
            </a:extLst>
          </p:cNvPr>
          <p:cNvGrpSpPr/>
          <p:nvPr/>
        </p:nvGrpSpPr>
        <p:grpSpPr>
          <a:xfrm>
            <a:off x="6307214" y="2786742"/>
            <a:ext cx="170601" cy="171400"/>
            <a:chOff x="12287345" y="1302669"/>
            <a:chExt cx="1627247" cy="1480946"/>
          </a:xfrm>
        </p:grpSpPr>
        <p:sp>
          <p:nvSpPr>
            <p:cNvPr id="665" name="Graphic 6524">
              <a:extLst>
                <a:ext uri="{FF2B5EF4-FFF2-40B4-BE49-F238E27FC236}">
                  <a16:creationId xmlns:a16="http://schemas.microsoft.com/office/drawing/2014/main" id="{C2509866-77EA-BC37-5353-29448CD0FD82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F5BBBEE1-CB07-C495-CA5F-5B33BA72B67F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59" name="TextBox 1458">
            <a:extLst>
              <a:ext uri="{FF2B5EF4-FFF2-40B4-BE49-F238E27FC236}">
                <a16:creationId xmlns:a16="http://schemas.microsoft.com/office/drawing/2014/main" id="{3B1F6119-1BF9-6199-7174-143C8BC538E2}"/>
              </a:ext>
            </a:extLst>
          </p:cNvPr>
          <p:cNvSpPr txBox="1"/>
          <p:nvPr/>
        </p:nvSpPr>
        <p:spPr>
          <a:xfrm>
            <a:off x="6145098" y="4488250"/>
            <a:ext cx="3329828" cy="2805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300" b="1" dirty="0">
                <a:solidFill>
                  <a:schemeClr val="accent3"/>
                </a:solidFill>
              </a:rPr>
              <a:t>Cuboidal / simple squamous epithelium  </a:t>
            </a:r>
          </a:p>
        </p:txBody>
      </p:sp>
      <p:sp>
        <p:nvSpPr>
          <p:cNvPr id="1495" name="TextBox 1494">
            <a:extLst>
              <a:ext uri="{FF2B5EF4-FFF2-40B4-BE49-F238E27FC236}">
                <a16:creationId xmlns:a16="http://schemas.microsoft.com/office/drawing/2014/main" id="{07C7DB82-F0CD-C5FE-0550-32E464CCE24A}"/>
              </a:ext>
            </a:extLst>
          </p:cNvPr>
          <p:cNvSpPr txBox="1"/>
          <p:nvPr/>
        </p:nvSpPr>
        <p:spPr>
          <a:xfrm>
            <a:off x="6514989" y="3861451"/>
            <a:ext cx="1913625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Secretes protective substances</a:t>
            </a:r>
          </a:p>
        </p:txBody>
      </p:sp>
      <p:grpSp>
        <p:nvGrpSpPr>
          <p:cNvPr id="1507" name="Epithelial Cell">
            <a:extLst>
              <a:ext uri="{FF2B5EF4-FFF2-40B4-BE49-F238E27FC236}">
                <a16:creationId xmlns:a16="http://schemas.microsoft.com/office/drawing/2014/main" id="{29991E24-F34F-95EC-B887-FC2C28A3952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87373" y="3308354"/>
            <a:ext cx="180883" cy="350156"/>
            <a:chOff x="4692938" y="1805889"/>
            <a:chExt cx="506734" cy="942934"/>
          </a:xfrm>
        </p:grpSpPr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7B91C558-1913-0C8A-4FFC-6ED8F61780BE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A83EFD75-9C4C-388F-3F42-6CE442294977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317FC710-A8E2-2A49-CFC2-5ED43D9605C1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11147863-4B48-4775-C5E9-B72B908A9F0A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B32677D3-647E-97B5-2277-7C5579942491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144A7201-DE80-2AF5-7DAF-F3B905004FFE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87163F25-1D3D-D741-DE88-33A720A5D8DB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DCD5C481-C184-D67F-557E-8EEEA0822AB0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4B54DAAA-27B7-EF81-5D12-15F24BD03A9D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17" name="Group 1516">
              <a:extLst>
                <a:ext uri="{FF2B5EF4-FFF2-40B4-BE49-F238E27FC236}">
                  <a16:creationId xmlns:a16="http://schemas.microsoft.com/office/drawing/2014/main" id="{1C181E96-4199-9672-EC62-2359BB12CC96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518" name="Rectangle: Rounded Corners 1517">
                <a:extLst>
                  <a:ext uri="{FF2B5EF4-FFF2-40B4-BE49-F238E27FC236}">
                    <a16:creationId xmlns:a16="http://schemas.microsoft.com/office/drawing/2014/main" id="{CC36F0BF-A167-9363-C9EC-EBFE1D8CD639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9" name="Oval 1518">
                <a:extLst>
                  <a:ext uri="{FF2B5EF4-FFF2-40B4-BE49-F238E27FC236}">
                    <a16:creationId xmlns:a16="http://schemas.microsoft.com/office/drawing/2014/main" id="{299BEC7B-E8DA-997E-88AB-0FB59E3EF038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50" name="Epithelial Cell">
            <a:extLst>
              <a:ext uri="{FF2B5EF4-FFF2-40B4-BE49-F238E27FC236}">
                <a16:creationId xmlns:a16="http://schemas.microsoft.com/office/drawing/2014/main" id="{DC760C60-E4FA-89E0-32AD-DB439C928A05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324502" y="3551959"/>
            <a:ext cx="136027" cy="263324"/>
            <a:chOff x="4692938" y="1805889"/>
            <a:chExt cx="506734" cy="942934"/>
          </a:xfrm>
        </p:grpSpPr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2EF2E2D5-0DB8-3C1D-B8F0-195F145427D4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F9529250-251A-37E9-2074-7AC6B1D6529C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1E743995-5227-45F2-43D4-C9C1A57F08E0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35246872-CB4E-BB68-40CE-E6882890F46D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3F0257DA-F8F1-ABDC-6504-4061B79947DF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A167C9C3-BC60-F9D0-0CF3-BB4F4632087E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BCBCBCF3-E2A5-9BD9-0883-23A8DA28B03A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6E5FCE02-4FE4-E653-BAE5-2F87064925F2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B5DDC880-EDCE-BC9B-8B9F-01389AFEBBCA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60" name="Group 1559">
              <a:extLst>
                <a:ext uri="{FF2B5EF4-FFF2-40B4-BE49-F238E27FC236}">
                  <a16:creationId xmlns:a16="http://schemas.microsoft.com/office/drawing/2014/main" id="{E520AEC3-E2BA-E469-92C7-428437F32E45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1561" name="Rectangle: Rounded Corners 1560">
                <a:extLst>
                  <a:ext uri="{FF2B5EF4-FFF2-40B4-BE49-F238E27FC236}">
                    <a16:creationId xmlns:a16="http://schemas.microsoft.com/office/drawing/2014/main" id="{8BC5D62C-9029-78A4-2A5E-52C7463734AD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2" name="Oval 1561">
                <a:extLst>
                  <a:ext uri="{FF2B5EF4-FFF2-40B4-BE49-F238E27FC236}">
                    <a16:creationId xmlns:a16="http://schemas.microsoft.com/office/drawing/2014/main" id="{FFC50506-F86A-4D90-E9F9-003B9A160B3F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63" name="TextBox 1562">
            <a:extLst>
              <a:ext uri="{FF2B5EF4-FFF2-40B4-BE49-F238E27FC236}">
                <a16:creationId xmlns:a16="http://schemas.microsoft.com/office/drawing/2014/main" id="{1002714A-F5D9-1B48-D2B4-E8A7F94E1141}"/>
              </a:ext>
            </a:extLst>
          </p:cNvPr>
          <p:cNvSpPr txBox="1"/>
          <p:nvPr/>
        </p:nvSpPr>
        <p:spPr>
          <a:xfrm>
            <a:off x="6514988" y="3556756"/>
            <a:ext cx="1781864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Facilitates mucus clearance</a:t>
            </a:r>
          </a:p>
        </p:txBody>
      </p:sp>
      <p:grpSp>
        <p:nvGrpSpPr>
          <p:cNvPr id="1564" name="Group 1563">
            <a:extLst>
              <a:ext uri="{FF2B5EF4-FFF2-40B4-BE49-F238E27FC236}">
                <a16:creationId xmlns:a16="http://schemas.microsoft.com/office/drawing/2014/main" id="{392388ED-511C-4F1C-0AAD-2E1AC29A892E}"/>
              </a:ext>
            </a:extLst>
          </p:cNvPr>
          <p:cNvGrpSpPr/>
          <p:nvPr/>
        </p:nvGrpSpPr>
        <p:grpSpPr>
          <a:xfrm>
            <a:off x="6307214" y="4194239"/>
            <a:ext cx="170601" cy="171400"/>
            <a:chOff x="12287345" y="1302669"/>
            <a:chExt cx="1627247" cy="1480946"/>
          </a:xfrm>
        </p:grpSpPr>
        <p:sp>
          <p:nvSpPr>
            <p:cNvPr id="1565" name="Graphic 6524">
              <a:extLst>
                <a:ext uri="{FF2B5EF4-FFF2-40B4-BE49-F238E27FC236}">
                  <a16:creationId xmlns:a16="http://schemas.microsoft.com/office/drawing/2014/main" id="{88185821-A11F-9F76-F5E3-FFF1DAAF2EA4}"/>
                </a:ext>
              </a:extLst>
            </p:cNvPr>
            <p:cNvSpPr/>
            <p:nvPr/>
          </p:nvSpPr>
          <p:spPr>
            <a:xfrm>
              <a:off x="12287345" y="1302669"/>
              <a:ext cx="1627247" cy="1480946"/>
            </a:xfrm>
            <a:custGeom>
              <a:avLst/>
              <a:gdLst>
                <a:gd name="connsiteX0" fmla="*/ 245896 w 1627247"/>
                <a:gd name="connsiteY0" fmla="*/ 1480947 h 1480946"/>
                <a:gd name="connsiteX1" fmla="*/ 1324697 w 1627247"/>
                <a:gd name="connsiteY1" fmla="*/ 1480947 h 1480946"/>
                <a:gd name="connsiteX2" fmla="*/ 1595683 w 1627247"/>
                <a:gd name="connsiteY2" fmla="*/ 1045083 h 1480946"/>
                <a:gd name="connsiteX3" fmla="*/ 1184203 w 1627247"/>
                <a:gd name="connsiteY3" fmla="*/ 210884 h 1480946"/>
                <a:gd name="connsiteX4" fmla="*/ 845018 w 1627247"/>
                <a:gd name="connsiteY4" fmla="*/ 0 h 1480946"/>
                <a:gd name="connsiteX5" fmla="*/ 785773 w 1627247"/>
                <a:gd name="connsiteY5" fmla="*/ 0 h 1480946"/>
                <a:gd name="connsiteX6" fmla="*/ 442206 w 1627247"/>
                <a:gd name="connsiteY6" fmla="*/ 220218 h 1480946"/>
                <a:gd name="connsiteX7" fmla="*/ 22725 w 1627247"/>
                <a:gd name="connsiteY7" fmla="*/ 1132713 h 1480946"/>
                <a:gd name="connsiteX8" fmla="*/ 245896 w 1627247"/>
                <a:gd name="connsiteY8" fmla="*/ 1480947 h 14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247" h="1480946">
                  <a:moveTo>
                    <a:pt x="245896" y="1480947"/>
                  </a:moveTo>
                  <a:lnTo>
                    <a:pt x="1324697" y="1480947"/>
                  </a:lnTo>
                  <a:cubicBezTo>
                    <a:pt x="1548630" y="1480947"/>
                    <a:pt x="1694743" y="1245965"/>
                    <a:pt x="1595683" y="1045083"/>
                  </a:cubicBezTo>
                  <a:lnTo>
                    <a:pt x="1184203" y="210884"/>
                  </a:lnTo>
                  <a:cubicBezTo>
                    <a:pt x="1120481" y="81725"/>
                    <a:pt x="989036" y="0"/>
                    <a:pt x="845018" y="0"/>
                  </a:cubicBezTo>
                  <a:lnTo>
                    <a:pt x="785773" y="0"/>
                  </a:lnTo>
                  <a:cubicBezTo>
                    <a:pt x="638040" y="0"/>
                    <a:pt x="503928" y="86011"/>
                    <a:pt x="442206" y="220218"/>
                  </a:cubicBezTo>
                  <a:lnTo>
                    <a:pt x="22725" y="1132713"/>
                  </a:lnTo>
                  <a:cubicBezTo>
                    <a:pt x="-52046" y="1295400"/>
                    <a:pt x="66826" y="1480947"/>
                    <a:pt x="245896" y="14809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A5B83084-346D-D41F-2F9A-D265084C5F63}"/>
                </a:ext>
              </a:extLst>
            </p:cNvPr>
            <p:cNvSpPr/>
            <p:nvPr/>
          </p:nvSpPr>
          <p:spPr>
            <a:xfrm>
              <a:off x="12720153" y="1927702"/>
              <a:ext cx="761631" cy="465950"/>
            </a:xfrm>
            <a:prstGeom prst="ellipse">
              <a:avLst/>
            </a:prstGeom>
            <a:solidFill>
              <a:schemeClr val="bg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81" name="TextBox 1580">
            <a:extLst>
              <a:ext uri="{FF2B5EF4-FFF2-40B4-BE49-F238E27FC236}">
                <a16:creationId xmlns:a16="http://schemas.microsoft.com/office/drawing/2014/main" id="{E2BEC1AF-AE26-2C23-A2E3-863D80CAD713}"/>
              </a:ext>
            </a:extLst>
          </p:cNvPr>
          <p:cNvSpPr txBox="1"/>
          <p:nvPr/>
        </p:nvSpPr>
        <p:spPr>
          <a:xfrm>
            <a:off x="6514989" y="2776329"/>
            <a:ext cx="1801698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Differentiates into ciliated cell and goblet cell lineages  </a:t>
            </a:r>
          </a:p>
        </p:txBody>
      </p:sp>
      <p:sp>
        <p:nvSpPr>
          <p:cNvPr id="1583" name="TextBox 1582">
            <a:extLst>
              <a:ext uri="{FF2B5EF4-FFF2-40B4-BE49-F238E27FC236}">
                <a16:creationId xmlns:a16="http://schemas.microsoft.com/office/drawing/2014/main" id="{79721348-EFD7-1220-43E9-9D3F6A992CF2}"/>
              </a:ext>
            </a:extLst>
          </p:cNvPr>
          <p:cNvSpPr txBox="1"/>
          <p:nvPr/>
        </p:nvSpPr>
        <p:spPr>
          <a:xfrm>
            <a:off x="6514988" y="4153073"/>
            <a:ext cx="2427312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Differentiates into ciliated cell lineages  </a:t>
            </a:r>
          </a:p>
        </p:txBody>
      </p:sp>
      <p:sp>
        <p:nvSpPr>
          <p:cNvPr id="1588" name="TextBox 1587">
            <a:extLst>
              <a:ext uri="{FF2B5EF4-FFF2-40B4-BE49-F238E27FC236}">
                <a16:creationId xmlns:a16="http://schemas.microsoft.com/office/drawing/2014/main" id="{6B29ACD6-5634-DF7A-CC4A-BA3BDCD1747D}"/>
              </a:ext>
            </a:extLst>
          </p:cNvPr>
          <p:cNvSpPr txBox="1"/>
          <p:nvPr/>
        </p:nvSpPr>
        <p:spPr>
          <a:xfrm>
            <a:off x="6609879" y="1526453"/>
            <a:ext cx="2734815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Forms a physical barrier</a:t>
            </a:r>
            <a:endParaRPr lang="en-GB" sz="1050" strike="sngStrik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B54D33-B7D6-EF84-916C-947FCC8FB5B1}"/>
              </a:ext>
            </a:extLst>
          </p:cNvPr>
          <p:cNvSpPr txBox="1"/>
          <p:nvPr/>
        </p:nvSpPr>
        <p:spPr>
          <a:xfrm>
            <a:off x="6514988" y="4693132"/>
            <a:ext cx="3053598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Participates in surfactant production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4F6749-6519-56DF-DCCD-2DEFDA52CAD4}"/>
              </a:ext>
            </a:extLst>
          </p:cNvPr>
          <p:cNvGrpSpPr/>
          <p:nvPr/>
        </p:nvGrpSpPr>
        <p:grpSpPr>
          <a:xfrm>
            <a:off x="6323312" y="3868907"/>
            <a:ext cx="138407" cy="238821"/>
            <a:chOff x="4545369" y="3897906"/>
            <a:chExt cx="151273" cy="261021"/>
          </a:xfrm>
        </p:grpSpPr>
        <p:sp>
          <p:nvSpPr>
            <p:cNvPr id="1485" name="Graphic 6532">
              <a:extLst>
                <a:ext uri="{FF2B5EF4-FFF2-40B4-BE49-F238E27FC236}">
                  <a16:creationId xmlns:a16="http://schemas.microsoft.com/office/drawing/2014/main" id="{5D16A626-AE7B-A4CD-AC2F-D14C7619480D}"/>
                </a:ext>
              </a:extLst>
            </p:cNvPr>
            <p:cNvSpPr/>
            <p:nvPr/>
          </p:nvSpPr>
          <p:spPr>
            <a:xfrm>
              <a:off x="4545369" y="3897906"/>
              <a:ext cx="151273" cy="261021"/>
            </a:xfrm>
            <a:custGeom>
              <a:avLst/>
              <a:gdLst>
                <a:gd name="connsiteX0" fmla="*/ 521732 w 1106364"/>
                <a:gd name="connsiteY0" fmla="*/ 0 h 1839320"/>
                <a:gd name="connsiteX1" fmla="*/ 584632 w 1106364"/>
                <a:gd name="connsiteY1" fmla="*/ 0 h 1839320"/>
                <a:gd name="connsiteX2" fmla="*/ 1106365 w 1106364"/>
                <a:gd name="connsiteY2" fmla="*/ 521732 h 1839320"/>
                <a:gd name="connsiteX3" fmla="*/ 1106365 w 1106364"/>
                <a:gd name="connsiteY3" fmla="*/ 1377551 h 1839320"/>
                <a:gd name="connsiteX4" fmla="*/ 644595 w 1106364"/>
                <a:gd name="connsiteY4" fmla="*/ 1839321 h 1839320"/>
                <a:gd name="connsiteX5" fmla="*/ 461845 w 1106364"/>
                <a:gd name="connsiteY5" fmla="*/ 1839321 h 1839320"/>
                <a:gd name="connsiteX6" fmla="*/ 0 w 1106364"/>
                <a:gd name="connsiteY6" fmla="*/ 1377551 h 1839320"/>
                <a:gd name="connsiteX7" fmla="*/ 0 w 1106364"/>
                <a:gd name="connsiteY7" fmla="*/ 521732 h 1839320"/>
                <a:gd name="connsiteX8" fmla="*/ 521732 w 1106364"/>
                <a:gd name="connsiteY8" fmla="*/ 0 h 183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364" h="1839320">
                  <a:moveTo>
                    <a:pt x="521732" y="0"/>
                  </a:moveTo>
                  <a:lnTo>
                    <a:pt x="584632" y="0"/>
                  </a:lnTo>
                  <a:cubicBezTo>
                    <a:pt x="872542" y="0"/>
                    <a:pt x="1106365" y="233747"/>
                    <a:pt x="1106365" y="521732"/>
                  </a:cubicBezTo>
                  <a:lnTo>
                    <a:pt x="1106365" y="1377551"/>
                  </a:lnTo>
                  <a:cubicBezTo>
                    <a:pt x="1106365" y="1632390"/>
                    <a:pt x="899435" y="1839321"/>
                    <a:pt x="644595" y="1839321"/>
                  </a:cubicBezTo>
                  <a:lnTo>
                    <a:pt x="461845" y="1839321"/>
                  </a:lnTo>
                  <a:cubicBezTo>
                    <a:pt x="206930" y="1839321"/>
                    <a:pt x="0" y="1632390"/>
                    <a:pt x="0" y="1377551"/>
                  </a:cubicBezTo>
                  <a:lnTo>
                    <a:pt x="0" y="521732"/>
                  </a:lnTo>
                  <a:cubicBezTo>
                    <a:pt x="0" y="233747"/>
                    <a:pt x="233748" y="0"/>
                    <a:pt x="521732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77080CDF-06DC-8A69-42CD-62DE0A709311}"/>
                </a:ext>
              </a:extLst>
            </p:cNvPr>
            <p:cNvSpPr/>
            <p:nvPr/>
          </p:nvSpPr>
          <p:spPr>
            <a:xfrm>
              <a:off x="4561571" y="4023872"/>
              <a:ext cx="96799" cy="61464"/>
            </a:xfrm>
            <a:prstGeom prst="ellipse">
              <a:avLst/>
            </a:prstGeom>
            <a:solidFill>
              <a:schemeClr val="tx2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2A454752-592B-776F-A696-2A1D1FBB70E5}"/>
                </a:ext>
              </a:extLst>
            </p:cNvPr>
            <p:cNvSpPr/>
            <p:nvPr/>
          </p:nvSpPr>
          <p:spPr>
            <a:xfrm rot="3444525">
              <a:off x="4571925" y="4000947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F86B9322-09F2-0D49-6C66-87D8F14287FA}"/>
                </a:ext>
              </a:extLst>
            </p:cNvPr>
            <p:cNvSpPr/>
            <p:nvPr/>
          </p:nvSpPr>
          <p:spPr>
            <a:xfrm rot="3444525">
              <a:off x="4614683" y="3991420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CECBCCE8-F200-557E-9A52-DD706665C8BB}"/>
                </a:ext>
              </a:extLst>
            </p:cNvPr>
            <p:cNvSpPr/>
            <p:nvPr/>
          </p:nvSpPr>
          <p:spPr>
            <a:xfrm rot="3444525">
              <a:off x="4659466" y="4002746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9592BB70-7404-F9DE-95EA-511F751F40E5}"/>
                </a:ext>
              </a:extLst>
            </p:cNvPr>
            <p:cNvSpPr/>
            <p:nvPr/>
          </p:nvSpPr>
          <p:spPr>
            <a:xfrm rot="3444525">
              <a:off x="4637077" y="3957598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88941501-FDE9-F2CE-7CB6-0854B1F91355}"/>
                </a:ext>
              </a:extLst>
            </p:cNvPr>
            <p:cNvSpPr/>
            <p:nvPr/>
          </p:nvSpPr>
          <p:spPr>
            <a:xfrm rot="3444525">
              <a:off x="4601930" y="3964376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4921E065-5E4B-05AA-E42F-C3FFBA450EFD}"/>
                </a:ext>
              </a:extLst>
            </p:cNvPr>
            <p:cNvSpPr/>
            <p:nvPr/>
          </p:nvSpPr>
          <p:spPr>
            <a:xfrm rot="3444525">
              <a:off x="4563381" y="3968888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29D3EC45-0719-4042-E699-68537BE781AD}"/>
                </a:ext>
              </a:extLst>
            </p:cNvPr>
            <p:cNvSpPr/>
            <p:nvPr/>
          </p:nvSpPr>
          <p:spPr>
            <a:xfrm rot="3444525">
              <a:off x="4606060" y="3940910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EDC33C6E-70E0-E037-AE72-1DDEA63082D1}"/>
                </a:ext>
              </a:extLst>
            </p:cNvPr>
            <p:cNvSpPr/>
            <p:nvPr/>
          </p:nvSpPr>
          <p:spPr>
            <a:xfrm rot="3444525">
              <a:off x="4663981" y="3965521"/>
              <a:ext cx="10305" cy="100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B576E981-9686-3BBD-7F88-9694AC0AA142}"/>
              </a:ext>
            </a:extLst>
          </p:cNvPr>
          <p:cNvGrpSpPr/>
          <p:nvPr/>
        </p:nvGrpSpPr>
        <p:grpSpPr>
          <a:xfrm>
            <a:off x="8306912" y="3620550"/>
            <a:ext cx="370993" cy="105839"/>
            <a:chOff x="5045491" y="5171926"/>
            <a:chExt cx="490817" cy="203349"/>
          </a:xfrm>
        </p:grpSpPr>
        <p:sp>
          <p:nvSpPr>
            <p:cNvPr id="1104" name="Oval 42">
              <a:extLst>
                <a:ext uri="{FF2B5EF4-FFF2-40B4-BE49-F238E27FC236}">
                  <a16:creationId xmlns:a16="http://schemas.microsoft.com/office/drawing/2014/main" id="{2CC5DC2A-8E44-95E5-08B4-69D1A1393D09}"/>
                </a:ext>
              </a:extLst>
            </p:cNvPr>
            <p:cNvSpPr/>
            <p:nvPr/>
          </p:nvSpPr>
          <p:spPr>
            <a:xfrm rot="10636810">
              <a:off x="5045491" y="5171926"/>
              <a:ext cx="490817" cy="203349"/>
            </a:xfrm>
            <a:custGeom>
              <a:avLst/>
              <a:gdLst>
                <a:gd name="connsiteX0" fmla="*/ 0 w 276351"/>
                <a:gd name="connsiteY0" fmla="*/ 96150 h 192300"/>
                <a:gd name="connsiteX1" fmla="*/ 138176 w 276351"/>
                <a:gd name="connsiteY1" fmla="*/ 0 h 192300"/>
                <a:gd name="connsiteX2" fmla="*/ 276352 w 276351"/>
                <a:gd name="connsiteY2" fmla="*/ 96150 h 192300"/>
                <a:gd name="connsiteX3" fmla="*/ 138176 w 276351"/>
                <a:gd name="connsiteY3" fmla="*/ 192300 h 192300"/>
                <a:gd name="connsiteX4" fmla="*/ 0 w 276351"/>
                <a:gd name="connsiteY4" fmla="*/ 96150 h 192300"/>
                <a:gd name="connsiteX0" fmla="*/ 0 w 434467"/>
                <a:gd name="connsiteY0" fmla="*/ 94246 h 192302"/>
                <a:gd name="connsiteX1" fmla="*/ 296291 w 434467"/>
                <a:gd name="connsiteY1" fmla="*/ 1 h 192302"/>
                <a:gd name="connsiteX2" fmla="*/ 434467 w 434467"/>
                <a:gd name="connsiteY2" fmla="*/ 96151 h 192302"/>
                <a:gd name="connsiteX3" fmla="*/ 296291 w 434467"/>
                <a:gd name="connsiteY3" fmla="*/ 192301 h 192302"/>
                <a:gd name="connsiteX4" fmla="*/ 0 w 434467"/>
                <a:gd name="connsiteY4" fmla="*/ 94246 h 192302"/>
                <a:gd name="connsiteX0" fmla="*/ 6194 w 440661"/>
                <a:gd name="connsiteY0" fmla="*/ 94607 h 192663"/>
                <a:gd name="connsiteX1" fmla="*/ 116995 w 440661"/>
                <a:gd name="connsiteY1" fmla="*/ 64784 h 192663"/>
                <a:gd name="connsiteX2" fmla="*/ 302485 w 440661"/>
                <a:gd name="connsiteY2" fmla="*/ 362 h 192663"/>
                <a:gd name="connsiteX3" fmla="*/ 440661 w 440661"/>
                <a:gd name="connsiteY3" fmla="*/ 96512 h 192663"/>
                <a:gd name="connsiteX4" fmla="*/ 302485 w 440661"/>
                <a:gd name="connsiteY4" fmla="*/ 192662 h 192663"/>
                <a:gd name="connsiteX5" fmla="*/ 6194 w 440661"/>
                <a:gd name="connsiteY5" fmla="*/ 94607 h 192663"/>
                <a:gd name="connsiteX0" fmla="*/ 186 w 434653"/>
                <a:gd name="connsiteY0" fmla="*/ 94607 h 193125"/>
                <a:gd name="connsiteX1" fmla="*/ 110987 w 434653"/>
                <a:gd name="connsiteY1" fmla="*/ 64784 h 193125"/>
                <a:gd name="connsiteX2" fmla="*/ 296477 w 434653"/>
                <a:gd name="connsiteY2" fmla="*/ 362 h 193125"/>
                <a:gd name="connsiteX3" fmla="*/ 434653 w 434653"/>
                <a:gd name="connsiteY3" fmla="*/ 96512 h 193125"/>
                <a:gd name="connsiteX4" fmla="*/ 296477 w 434653"/>
                <a:gd name="connsiteY4" fmla="*/ 192662 h 193125"/>
                <a:gd name="connsiteX5" fmla="*/ 135752 w 434653"/>
                <a:gd name="connsiteY5" fmla="*/ 131460 h 193125"/>
                <a:gd name="connsiteX6" fmla="*/ 186 w 434653"/>
                <a:gd name="connsiteY6" fmla="*/ 94607 h 193125"/>
                <a:gd name="connsiteX0" fmla="*/ 13390 w 447857"/>
                <a:gd name="connsiteY0" fmla="*/ 94596 h 193114"/>
                <a:gd name="connsiteX1" fmla="*/ 17511 w 447857"/>
                <a:gd name="connsiteY1" fmla="*/ 72394 h 193114"/>
                <a:gd name="connsiteX2" fmla="*/ 124191 w 447857"/>
                <a:gd name="connsiteY2" fmla="*/ 64773 h 193114"/>
                <a:gd name="connsiteX3" fmla="*/ 309681 w 447857"/>
                <a:gd name="connsiteY3" fmla="*/ 351 h 193114"/>
                <a:gd name="connsiteX4" fmla="*/ 447857 w 447857"/>
                <a:gd name="connsiteY4" fmla="*/ 96501 h 193114"/>
                <a:gd name="connsiteX5" fmla="*/ 309681 w 447857"/>
                <a:gd name="connsiteY5" fmla="*/ 192651 h 193114"/>
                <a:gd name="connsiteX6" fmla="*/ 148956 w 447857"/>
                <a:gd name="connsiteY6" fmla="*/ 131449 h 193114"/>
                <a:gd name="connsiteX7" fmla="*/ 13390 w 447857"/>
                <a:gd name="connsiteY7" fmla="*/ 94596 h 193114"/>
                <a:gd name="connsiteX0" fmla="*/ 13390 w 613592"/>
                <a:gd name="connsiteY0" fmla="*/ 94909 h 193154"/>
                <a:gd name="connsiteX1" fmla="*/ 17511 w 613592"/>
                <a:gd name="connsiteY1" fmla="*/ 72707 h 193154"/>
                <a:gd name="connsiteX2" fmla="*/ 124191 w 613592"/>
                <a:gd name="connsiteY2" fmla="*/ 65086 h 193154"/>
                <a:gd name="connsiteX3" fmla="*/ 309681 w 613592"/>
                <a:gd name="connsiteY3" fmla="*/ 664 h 193154"/>
                <a:gd name="connsiteX4" fmla="*/ 613592 w 613592"/>
                <a:gd name="connsiteY4" fmla="*/ 110149 h 193154"/>
                <a:gd name="connsiteX5" fmla="*/ 309681 w 613592"/>
                <a:gd name="connsiteY5" fmla="*/ 192964 h 193154"/>
                <a:gd name="connsiteX6" fmla="*/ 148956 w 613592"/>
                <a:gd name="connsiteY6" fmla="*/ 131762 h 193154"/>
                <a:gd name="connsiteX7" fmla="*/ 13390 w 613592"/>
                <a:gd name="connsiteY7" fmla="*/ 94909 h 193154"/>
                <a:gd name="connsiteX0" fmla="*/ 13390 w 617803"/>
                <a:gd name="connsiteY0" fmla="*/ 94382 h 192627"/>
                <a:gd name="connsiteX1" fmla="*/ 17511 w 617803"/>
                <a:gd name="connsiteY1" fmla="*/ 72180 h 192627"/>
                <a:gd name="connsiteX2" fmla="*/ 124191 w 617803"/>
                <a:gd name="connsiteY2" fmla="*/ 64559 h 192627"/>
                <a:gd name="connsiteX3" fmla="*/ 309681 w 617803"/>
                <a:gd name="connsiteY3" fmla="*/ 137 h 192627"/>
                <a:gd name="connsiteX4" fmla="*/ 442325 w 617803"/>
                <a:gd name="connsiteY4" fmla="*/ 49320 h 192627"/>
                <a:gd name="connsiteX5" fmla="*/ 613592 w 617803"/>
                <a:gd name="connsiteY5" fmla="*/ 109622 h 192627"/>
                <a:gd name="connsiteX6" fmla="*/ 309681 w 617803"/>
                <a:gd name="connsiteY6" fmla="*/ 192437 h 192627"/>
                <a:gd name="connsiteX7" fmla="*/ 148956 w 617803"/>
                <a:gd name="connsiteY7" fmla="*/ 131235 h 192627"/>
                <a:gd name="connsiteX8" fmla="*/ 13390 w 617803"/>
                <a:gd name="connsiteY8" fmla="*/ 94382 h 192627"/>
                <a:gd name="connsiteX0" fmla="*/ 13390 w 618034"/>
                <a:gd name="connsiteY0" fmla="*/ 94382 h 192627"/>
                <a:gd name="connsiteX1" fmla="*/ 17511 w 618034"/>
                <a:gd name="connsiteY1" fmla="*/ 72180 h 192627"/>
                <a:gd name="connsiteX2" fmla="*/ 124191 w 618034"/>
                <a:gd name="connsiteY2" fmla="*/ 64559 h 192627"/>
                <a:gd name="connsiteX3" fmla="*/ 309681 w 618034"/>
                <a:gd name="connsiteY3" fmla="*/ 137 h 192627"/>
                <a:gd name="connsiteX4" fmla="*/ 442325 w 618034"/>
                <a:gd name="connsiteY4" fmla="*/ 49320 h 192627"/>
                <a:gd name="connsiteX5" fmla="*/ 613592 w 618034"/>
                <a:gd name="connsiteY5" fmla="*/ 109622 h 192627"/>
                <a:gd name="connsiteX6" fmla="*/ 309681 w 618034"/>
                <a:gd name="connsiteY6" fmla="*/ 192437 h 192627"/>
                <a:gd name="connsiteX7" fmla="*/ 148956 w 618034"/>
                <a:gd name="connsiteY7" fmla="*/ 131235 h 192627"/>
                <a:gd name="connsiteX8" fmla="*/ 13390 w 618034"/>
                <a:gd name="connsiteY8" fmla="*/ 94382 h 192627"/>
                <a:gd name="connsiteX0" fmla="*/ 13390 w 618034"/>
                <a:gd name="connsiteY0" fmla="*/ 94382 h 192438"/>
                <a:gd name="connsiteX1" fmla="*/ 17511 w 618034"/>
                <a:gd name="connsiteY1" fmla="*/ 72180 h 192438"/>
                <a:gd name="connsiteX2" fmla="*/ 124191 w 618034"/>
                <a:gd name="connsiteY2" fmla="*/ 64559 h 192438"/>
                <a:gd name="connsiteX3" fmla="*/ 309681 w 618034"/>
                <a:gd name="connsiteY3" fmla="*/ 137 h 192438"/>
                <a:gd name="connsiteX4" fmla="*/ 442325 w 618034"/>
                <a:gd name="connsiteY4" fmla="*/ 49320 h 192438"/>
                <a:gd name="connsiteX5" fmla="*/ 613592 w 618034"/>
                <a:gd name="connsiteY5" fmla="*/ 109622 h 192438"/>
                <a:gd name="connsiteX6" fmla="*/ 491854 w 618034"/>
                <a:gd name="connsiteY6" fmla="*/ 129330 h 192438"/>
                <a:gd name="connsiteX7" fmla="*/ 309681 w 618034"/>
                <a:gd name="connsiteY7" fmla="*/ 192437 h 192438"/>
                <a:gd name="connsiteX8" fmla="*/ 148956 w 618034"/>
                <a:gd name="connsiteY8" fmla="*/ 131235 h 192438"/>
                <a:gd name="connsiteX9" fmla="*/ 13390 w 618034"/>
                <a:gd name="connsiteY9" fmla="*/ 94382 h 192438"/>
                <a:gd name="connsiteX0" fmla="*/ 13390 w 618034"/>
                <a:gd name="connsiteY0" fmla="*/ 104860 h 202916"/>
                <a:gd name="connsiteX1" fmla="*/ 17511 w 618034"/>
                <a:gd name="connsiteY1" fmla="*/ 82658 h 202916"/>
                <a:gd name="connsiteX2" fmla="*/ 124191 w 618034"/>
                <a:gd name="connsiteY2" fmla="*/ 75037 h 202916"/>
                <a:gd name="connsiteX3" fmla="*/ 302552 w 618034"/>
                <a:gd name="connsiteY3" fmla="*/ 105 h 202916"/>
                <a:gd name="connsiteX4" fmla="*/ 442325 w 618034"/>
                <a:gd name="connsiteY4" fmla="*/ 59798 h 202916"/>
                <a:gd name="connsiteX5" fmla="*/ 613592 w 618034"/>
                <a:gd name="connsiteY5" fmla="*/ 120100 h 202916"/>
                <a:gd name="connsiteX6" fmla="*/ 491854 w 618034"/>
                <a:gd name="connsiteY6" fmla="*/ 139808 h 202916"/>
                <a:gd name="connsiteX7" fmla="*/ 309681 w 618034"/>
                <a:gd name="connsiteY7" fmla="*/ 202915 h 202916"/>
                <a:gd name="connsiteX8" fmla="*/ 148956 w 618034"/>
                <a:gd name="connsiteY8" fmla="*/ 141713 h 202916"/>
                <a:gd name="connsiteX9" fmla="*/ 13390 w 618034"/>
                <a:gd name="connsiteY9" fmla="*/ 104860 h 202916"/>
                <a:gd name="connsiteX0" fmla="*/ 13390 w 618193"/>
                <a:gd name="connsiteY0" fmla="*/ 105293 h 203349"/>
                <a:gd name="connsiteX1" fmla="*/ 17511 w 618193"/>
                <a:gd name="connsiteY1" fmla="*/ 83091 h 203349"/>
                <a:gd name="connsiteX2" fmla="*/ 124191 w 618193"/>
                <a:gd name="connsiteY2" fmla="*/ 75470 h 203349"/>
                <a:gd name="connsiteX3" fmla="*/ 302552 w 618193"/>
                <a:gd name="connsiteY3" fmla="*/ 538 h 203349"/>
                <a:gd name="connsiteX4" fmla="*/ 448123 w 618193"/>
                <a:gd name="connsiteY4" fmla="*/ 45249 h 203349"/>
                <a:gd name="connsiteX5" fmla="*/ 613592 w 618193"/>
                <a:gd name="connsiteY5" fmla="*/ 120533 h 203349"/>
                <a:gd name="connsiteX6" fmla="*/ 491854 w 618193"/>
                <a:gd name="connsiteY6" fmla="*/ 140241 h 203349"/>
                <a:gd name="connsiteX7" fmla="*/ 309681 w 618193"/>
                <a:gd name="connsiteY7" fmla="*/ 203348 h 203349"/>
                <a:gd name="connsiteX8" fmla="*/ 148956 w 618193"/>
                <a:gd name="connsiteY8" fmla="*/ 142146 h 203349"/>
                <a:gd name="connsiteX9" fmla="*/ 13390 w 618193"/>
                <a:gd name="connsiteY9" fmla="*/ 105293 h 203349"/>
                <a:gd name="connsiteX0" fmla="*/ 13390 w 618134"/>
                <a:gd name="connsiteY0" fmla="*/ 105293 h 203349"/>
                <a:gd name="connsiteX1" fmla="*/ 17511 w 618134"/>
                <a:gd name="connsiteY1" fmla="*/ 83091 h 203349"/>
                <a:gd name="connsiteX2" fmla="*/ 124191 w 618134"/>
                <a:gd name="connsiteY2" fmla="*/ 75470 h 203349"/>
                <a:gd name="connsiteX3" fmla="*/ 302552 w 618134"/>
                <a:gd name="connsiteY3" fmla="*/ 538 h 203349"/>
                <a:gd name="connsiteX4" fmla="*/ 448123 w 618134"/>
                <a:gd name="connsiteY4" fmla="*/ 45249 h 203349"/>
                <a:gd name="connsiteX5" fmla="*/ 613592 w 618134"/>
                <a:gd name="connsiteY5" fmla="*/ 120533 h 203349"/>
                <a:gd name="connsiteX6" fmla="*/ 491854 w 618134"/>
                <a:gd name="connsiteY6" fmla="*/ 140241 h 203349"/>
                <a:gd name="connsiteX7" fmla="*/ 309681 w 618134"/>
                <a:gd name="connsiteY7" fmla="*/ 203348 h 203349"/>
                <a:gd name="connsiteX8" fmla="*/ 148956 w 618134"/>
                <a:gd name="connsiteY8" fmla="*/ 142146 h 203349"/>
                <a:gd name="connsiteX9" fmla="*/ 13390 w 618134"/>
                <a:gd name="connsiteY9" fmla="*/ 105293 h 20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8134" h="203349">
                  <a:moveTo>
                    <a:pt x="13390" y="105293"/>
                  </a:moveTo>
                  <a:cubicBezTo>
                    <a:pt x="-8518" y="95450"/>
                    <a:pt x="-956" y="88061"/>
                    <a:pt x="17511" y="83091"/>
                  </a:cubicBezTo>
                  <a:cubicBezTo>
                    <a:pt x="35978" y="78121"/>
                    <a:pt x="76684" y="89229"/>
                    <a:pt x="124191" y="75470"/>
                  </a:cubicBezTo>
                  <a:cubicBezTo>
                    <a:pt x="171698" y="61711"/>
                    <a:pt x="248563" y="5575"/>
                    <a:pt x="302552" y="538"/>
                  </a:cubicBezTo>
                  <a:cubicBezTo>
                    <a:pt x="356541" y="-4499"/>
                    <a:pt x="397471" y="27002"/>
                    <a:pt x="448123" y="45249"/>
                  </a:cubicBezTo>
                  <a:cubicBezTo>
                    <a:pt x="506124" y="57669"/>
                    <a:pt x="644907" y="95093"/>
                    <a:pt x="613592" y="120533"/>
                  </a:cubicBezTo>
                  <a:cubicBezTo>
                    <a:pt x="623434" y="137361"/>
                    <a:pt x="542506" y="126439"/>
                    <a:pt x="491854" y="140241"/>
                  </a:cubicBezTo>
                  <a:cubicBezTo>
                    <a:pt x="441202" y="154043"/>
                    <a:pt x="366831" y="203031"/>
                    <a:pt x="309681" y="203348"/>
                  </a:cubicBezTo>
                  <a:cubicBezTo>
                    <a:pt x="252531" y="203665"/>
                    <a:pt x="198338" y="158488"/>
                    <a:pt x="148956" y="142146"/>
                  </a:cubicBezTo>
                  <a:cubicBezTo>
                    <a:pt x="99574" y="125804"/>
                    <a:pt x="35298" y="115136"/>
                    <a:pt x="13390" y="105293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FFEAD5"/>
                </a:gs>
                <a:gs pos="100000">
                  <a:srgbClr val="960000"/>
                </a:gs>
              </a:gsLst>
              <a:path path="rect">
                <a:fillToRect l="50000" t="50000" r="50000" b="50000"/>
              </a:path>
              <a:tileRect/>
            </a:gradFill>
            <a:ln w="6350" cap="flat" cmpd="sng" algn="ctr">
              <a:solidFill>
                <a:srgbClr val="AF373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80C2AC41-BCB3-DC14-75FD-F1A26A0BA656}"/>
                </a:ext>
              </a:extLst>
            </p:cNvPr>
            <p:cNvSpPr/>
            <p:nvPr/>
          </p:nvSpPr>
          <p:spPr>
            <a:xfrm rot="10800000">
              <a:off x="5228967" y="5226405"/>
              <a:ext cx="92691" cy="91971"/>
            </a:xfrm>
            <a:prstGeom prst="ellipse">
              <a:avLst/>
            </a:prstGeom>
            <a:gradFill flip="none" rotWithShape="1">
              <a:gsLst>
                <a:gs pos="14000">
                  <a:srgbClr val="FFBDBD"/>
                </a:gs>
                <a:gs pos="55000">
                  <a:srgbClr val="8E0000"/>
                </a:gs>
                <a:gs pos="100000">
                  <a:srgbClr val="760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06" name="TextBox 1105">
            <a:extLst>
              <a:ext uri="{FF2B5EF4-FFF2-40B4-BE49-F238E27FC236}">
                <a16:creationId xmlns:a16="http://schemas.microsoft.com/office/drawing/2014/main" id="{92441C66-4134-6AD2-9F93-24E67E75A97E}"/>
              </a:ext>
            </a:extLst>
          </p:cNvPr>
          <p:cNvSpPr txBox="1"/>
          <p:nvPr/>
        </p:nvSpPr>
        <p:spPr>
          <a:xfrm>
            <a:off x="8649683" y="3546604"/>
            <a:ext cx="1794030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Drives bronchoconstriction</a:t>
            </a:r>
          </a:p>
        </p:txBody>
      </p:sp>
      <p:grpSp>
        <p:nvGrpSpPr>
          <p:cNvPr id="1460" name="Group 1459">
            <a:extLst>
              <a:ext uri="{FF2B5EF4-FFF2-40B4-BE49-F238E27FC236}">
                <a16:creationId xmlns:a16="http://schemas.microsoft.com/office/drawing/2014/main" id="{735B7CEB-CD8B-3BC4-35A5-0B7C17BC6909}"/>
              </a:ext>
            </a:extLst>
          </p:cNvPr>
          <p:cNvGrpSpPr/>
          <p:nvPr/>
        </p:nvGrpSpPr>
        <p:grpSpPr>
          <a:xfrm>
            <a:off x="6297984" y="4722533"/>
            <a:ext cx="189061" cy="194929"/>
            <a:chOff x="13458963" y="4142365"/>
            <a:chExt cx="1464234" cy="1337550"/>
          </a:xfrm>
        </p:grpSpPr>
        <p:sp>
          <p:nvSpPr>
            <p:cNvPr id="1461" name="Graphic 6574">
              <a:extLst>
                <a:ext uri="{FF2B5EF4-FFF2-40B4-BE49-F238E27FC236}">
                  <a16:creationId xmlns:a16="http://schemas.microsoft.com/office/drawing/2014/main" id="{9D4A1EC0-5C51-FEBC-88C6-76D8EB92A47D}"/>
                </a:ext>
              </a:extLst>
            </p:cNvPr>
            <p:cNvSpPr/>
            <p:nvPr/>
          </p:nvSpPr>
          <p:spPr>
            <a:xfrm>
              <a:off x="13458963" y="4142365"/>
              <a:ext cx="1464234" cy="1337550"/>
            </a:xfrm>
            <a:custGeom>
              <a:avLst/>
              <a:gdLst>
                <a:gd name="connsiteX0" fmla="*/ 1401084 w 1464234"/>
                <a:gd name="connsiteY0" fmla="*/ 377666 h 1337550"/>
                <a:gd name="connsiteX1" fmla="*/ 1352221 w 1464234"/>
                <a:gd name="connsiteY1" fmla="*/ 348329 h 1337550"/>
                <a:gd name="connsiteX2" fmla="*/ 1374890 w 1464234"/>
                <a:gd name="connsiteY2" fmla="*/ 324231 h 1337550"/>
                <a:gd name="connsiteX3" fmla="*/ 1434707 w 1464234"/>
                <a:gd name="connsiteY3" fmla="*/ 245269 h 1337550"/>
                <a:gd name="connsiteX4" fmla="*/ 1392702 w 1464234"/>
                <a:gd name="connsiteY4" fmla="*/ 162306 h 1337550"/>
                <a:gd name="connsiteX5" fmla="*/ 1367080 w 1464234"/>
                <a:gd name="connsiteY5" fmla="*/ 239649 h 1337550"/>
                <a:gd name="connsiteX6" fmla="*/ 1308787 w 1464234"/>
                <a:gd name="connsiteY6" fmla="*/ 164021 h 1337550"/>
                <a:gd name="connsiteX7" fmla="*/ 1316883 w 1464234"/>
                <a:gd name="connsiteY7" fmla="*/ 118015 h 1337550"/>
                <a:gd name="connsiteX8" fmla="*/ 1298500 w 1464234"/>
                <a:gd name="connsiteY8" fmla="*/ 78295 h 1337550"/>
                <a:gd name="connsiteX9" fmla="*/ 1253447 w 1464234"/>
                <a:gd name="connsiteY9" fmla="*/ 114586 h 1337550"/>
                <a:gd name="connsiteX10" fmla="*/ 1265639 w 1464234"/>
                <a:gd name="connsiteY10" fmla="*/ 180689 h 1337550"/>
                <a:gd name="connsiteX11" fmla="*/ 1244588 w 1464234"/>
                <a:gd name="connsiteY11" fmla="*/ 239554 h 1337550"/>
                <a:gd name="connsiteX12" fmla="*/ 1228777 w 1464234"/>
                <a:gd name="connsiteY12" fmla="*/ 145733 h 1337550"/>
                <a:gd name="connsiteX13" fmla="*/ 1203631 w 1464234"/>
                <a:gd name="connsiteY13" fmla="*/ 55436 h 1337550"/>
                <a:gd name="connsiteX14" fmla="*/ 1182104 w 1464234"/>
                <a:gd name="connsiteY14" fmla="*/ 49054 h 1337550"/>
                <a:gd name="connsiteX15" fmla="*/ 1176961 w 1464234"/>
                <a:gd name="connsiteY15" fmla="*/ 95726 h 1337550"/>
                <a:gd name="connsiteX16" fmla="*/ 1190677 w 1464234"/>
                <a:gd name="connsiteY16" fmla="*/ 202787 h 1337550"/>
                <a:gd name="connsiteX17" fmla="*/ 1145719 w 1464234"/>
                <a:gd name="connsiteY17" fmla="*/ 195834 h 1337550"/>
                <a:gd name="connsiteX18" fmla="*/ 1134289 w 1464234"/>
                <a:gd name="connsiteY18" fmla="*/ 144590 h 1337550"/>
                <a:gd name="connsiteX19" fmla="*/ 1114763 w 1464234"/>
                <a:gd name="connsiteY19" fmla="*/ 96964 h 1337550"/>
                <a:gd name="connsiteX20" fmla="*/ 1096856 w 1464234"/>
                <a:gd name="connsiteY20" fmla="*/ 93631 h 1337550"/>
                <a:gd name="connsiteX21" fmla="*/ 1087235 w 1464234"/>
                <a:gd name="connsiteY21" fmla="*/ 116777 h 1337550"/>
                <a:gd name="connsiteX22" fmla="*/ 1085616 w 1464234"/>
                <a:gd name="connsiteY22" fmla="*/ 171736 h 1337550"/>
                <a:gd name="connsiteX23" fmla="*/ 1073138 w 1464234"/>
                <a:gd name="connsiteY23" fmla="*/ 197644 h 1337550"/>
                <a:gd name="connsiteX24" fmla="*/ 1050469 w 1464234"/>
                <a:gd name="connsiteY24" fmla="*/ 175070 h 1337550"/>
                <a:gd name="connsiteX25" fmla="*/ 1054660 w 1464234"/>
                <a:gd name="connsiteY25" fmla="*/ 112967 h 1337550"/>
                <a:gd name="connsiteX26" fmla="*/ 1074186 w 1464234"/>
                <a:gd name="connsiteY26" fmla="*/ 54102 h 1337550"/>
                <a:gd name="connsiteX27" fmla="*/ 1035229 w 1464234"/>
                <a:gd name="connsiteY27" fmla="*/ 19431 h 1337550"/>
                <a:gd name="connsiteX28" fmla="*/ 1016179 w 1464234"/>
                <a:gd name="connsiteY28" fmla="*/ 181166 h 1337550"/>
                <a:gd name="connsiteX29" fmla="*/ 981127 w 1464234"/>
                <a:gd name="connsiteY29" fmla="*/ 160401 h 1337550"/>
                <a:gd name="connsiteX30" fmla="*/ 989414 w 1464234"/>
                <a:gd name="connsiteY30" fmla="*/ 113633 h 1337550"/>
                <a:gd name="connsiteX31" fmla="*/ 992652 w 1464234"/>
                <a:gd name="connsiteY31" fmla="*/ 49054 h 1337550"/>
                <a:gd name="connsiteX32" fmla="*/ 948170 w 1464234"/>
                <a:gd name="connsiteY32" fmla="*/ 5524 h 1337550"/>
                <a:gd name="connsiteX33" fmla="*/ 926739 w 1464234"/>
                <a:gd name="connsiteY33" fmla="*/ 10478 h 1337550"/>
                <a:gd name="connsiteX34" fmla="*/ 920453 w 1464234"/>
                <a:gd name="connsiteY34" fmla="*/ 27813 h 1337550"/>
                <a:gd name="connsiteX35" fmla="*/ 944456 w 1464234"/>
                <a:gd name="connsiteY35" fmla="*/ 171641 h 1337550"/>
                <a:gd name="connsiteX36" fmla="*/ 910451 w 1464234"/>
                <a:gd name="connsiteY36" fmla="*/ 165449 h 1337550"/>
                <a:gd name="connsiteX37" fmla="*/ 899498 w 1464234"/>
                <a:gd name="connsiteY37" fmla="*/ 126778 h 1337550"/>
                <a:gd name="connsiteX38" fmla="*/ 861588 w 1464234"/>
                <a:gd name="connsiteY38" fmla="*/ 72676 h 1337550"/>
                <a:gd name="connsiteX39" fmla="*/ 855683 w 1464234"/>
                <a:gd name="connsiteY39" fmla="*/ 121730 h 1337550"/>
                <a:gd name="connsiteX40" fmla="*/ 863303 w 1464234"/>
                <a:gd name="connsiteY40" fmla="*/ 173546 h 1337550"/>
                <a:gd name="connsiteX41" fmla="*/ 813963 w 1464234"/>
                <a:gd name="connsiteY41" fmla="*/ 101156 h 1337550"/>
                <a:gd name="connsiteX42" fmla="*/ 832918 w 1464234"/>
                <a:gd name="connsiteY42" fmla="*/ 40100 h 1337550"/>
                <a:gd name="connsiteX43" fmla="*/ 794342 w 1464234"/>
                <a:gd name="connsiteY43" fmla="*/ 6382 h 1337550"/>
                <a:gd name="connsiteX44" fmla="*/ 782340 w 1464234"/>
                <a:gd name="connsiteY44" fmla="*/ 32385 h 1337550"/>
                <a:gd name="connsiteX45" fmla="*/ 784531 w 1464234"/>
                <a:gd name="connsiteY45" fmla="*/ 151257 h 1337550"/>
                <a:gd name="connsiteX46" fmla="*/ 748812 w 1464234"/>
                <a:gd name="connsiteY46" fmla="*/ 136112 h 1337550"/>
                <a:gd name="connsiteX47" fmla="*/ 734144 w 1464234"/>
                <a:gd name="connsiteY47" fmla="*/ 97155 h 1337550"/>
                <a:gd name="connsiteX48" fmla="*/ 661277 w 1464234"/>
                <a:gd name="connsiteY48" fmla="*/ 33147 h 1337550"/>
                <a:gd name="connsiteX49" fmla="*/ 652419 w 1464234"/>
                <a:gd name="connsiteY49" fmla="*/ 36957 h 1337550"/>
                <a:gd name="connsiteX50" fmla="*/ 649276 w 1464234"/>
                <a:gd name="connsiteY50" fmla="*/ 43720 h 1337550"/>
                <a:gd name="connsiteX51" fmla="*/ 690329 w 1464234"/>
                <a:gd name="connsiteY51" fmla="*/ 105156 h 1337550"/>
                <a:gd name="connsiteX52" fmla="*/ 718427 w 1464234"/>
                <a:gd name="connsiteY52" fmla="*/ 170117 h 1337550"/>
                <a:gd name="connsiteX53" fmla="*/ 661373 w 1464234"/>
                <a:gd name="connsiteY53" fmla="*/ 176975 h 1337550"/>
                <a:gd name="connsiteX54" fmla="*/ 610700 w 1464234"/>
                <a:gd name="connsiteY54" fmla="*/ 76486 h 1337550"/>
                <a:gd name="connsiteX55" fmla="*/ 618701 w 1464234"/>
                <a:gd name="connsiteY55" fmla="*/ 32290 h 1337550"/>
                <a:gd name="connsiteX56" fmla="*/ 593650 w 1464234"/>
                <a:gd name="connsiteY56" fmla="*/ 0 h 1337550"/>
                <a:gd name="connsiteX57" fmla="*/ 573171 w 1464234"/>
                <a:gd name="connsiteY57" fmla="*/ 157067 h 1337550"/>
                <a:gd name="connsiteX58" fmla="*/ 525737 w 1464234"/>
                <a:gd name="connsiteY58" fmla="*/ 134969 h 1337550"/>
                <a:gd name="connsiteX59" fmla="*/ 516974 w 1464234"/>
                <a:gd name="connsiteY59" fmla="*/ 77534 h 1337550"/>
                <a:gd name="connsiteX60" fmla="*/ 495066 w 1464234"/>
                <a:gd name="connsiteY60" fmla="*/ 25337 h 1337550"/>
                <a:gd name="connsiteX61" fmla="*/ 474016 w 1464234"/>
                <a:gd name="connsiteY61" fmla="*/ 71152 h 1337550"/>
                <a:gd name="connsiteX62" fmla="*/ 489446 w 1464234"/>
                <a:gd name="connsiteY62" fmla="*/ 123444 h 1337550"/>
                <a:gd name="connsiteX63" fmla="*/ 484112 w 1464234"/>
                <a:gd name="connsiteY63" fmla="*/ 144113 h 1337550"/>
                <a:gd name="connsiteX64" fmla="*/ 474873 w 1464234"/>
                <a:gd name="connsiteY64" fmla="*/ 145161 h 1337550"/>
                <a:gd name="connsiteX65" fmla="*/ 440774 w 1464234"/>
                <a:gd name="connsiteY65" fmla="*/ 100108 h 1337550"/>
                <a:gd name="connsiteX66" fmla="*/ 438011 w 1464234"/>
                <a:gd name="connsiteY66" fmla="*/ 39529 h 1337550"/>
                <a:gd name="connsiteX67" fmla="*/ 410960 w 1464234"/>
                <a:gd name="connsiteY67" fmla="*/ 15050 h 1337550"/>
                <a:gd name="connsiteX68" fmla="*/ 396768 w 1464234"/>
                <a:gd name="connsiteY68" fmla="*/ 50006 h 1337550"/>
                <a:gd name="connsiteX69" fmla="*/ 400769 w 1464234"/>
                <a:gd name="connsiteY69" fmla="*/ 114110 h 1337550"/>
                <a:gd name="connsiteX70" fmla="*/ 371717 w 1464234"/>
                <a:gd name="connsiteY70" fmla="*/ 106489 h 1337550"/>
                <a:gd name="connsiteX71" fmla="*/ 315234 w 1464234"/>
                <a:gd name="connsiteY71" fmla="*/ 40196 h 1337550"/>
                <a:gd name="connsiteX72" fmla="*/ 308948 w 1464234"/>
                <a:gd name="connsiteY72" fmla="*/ 73724 h 1337550"/>
                <a:gd name="connsiteX73" fmla="*/ 332760 w 1464234"/>
                <a:gd name="connsiteY73" fmla="*/ 102965 h 1337550"/>
                <a:gd name="connsiteX74" fmla="*/ 340666 w 1464234"/>
                <a:gd name="connsiteY74" fmla="*/ 168497 h 1337550"/>
                <a:gd name="connsiteX75" fmla="*/ 280754 w 1464234"/>
                <a:gd name="connsiteY75" fmla="*/ 182690 h 1337550"/>
                <a:gd name="connsiteX76" fmla="*/ 260561 w 1464234"/>
                <a:gd name="connsiteY76" fmla="*/ 148114 h 1337550"/>
                <a:gd name="connsiteX77" fmla="*/ 189409 w 1464234"/>
                <a:gd name="connsiteY77" fmla="*/ 52864 h 1337550"/>
                <a:gd name="connsiteX78" fmla="*/ 165501 w 1464234"/>
                <a:gd name="connsiteY78" fmla="*/ 104775 h 1337550"/>
                <a:gd name="connsiteX79" fmla="*/ 202934 w 1464234"/>
                <a:gd name="connsiteY79" fmla="*/ 158305 h 1337550"/>
                <a:gd name="connsiteX80" fmla="*/ 213507 w 1464234"/>
                <a:gd name="connsiteY80" fmla="*/ 219170 h 1337550"/>
                <a:gd name="connsiteX81" fmla="*/ 173502 w 1464234"/>
                <a:gd name="connsiteY81" fmla="*/ 207169 h 1337550"/>
                <a:gd name="connsiteX82" fmla="*/ 135497 w 1464234"/>
                <a:gd name="connsiteY82" fmla="*/ 206312 h 1337550"/>
                <a:gd name="connsiteX83" fmla="*/ 155309 w 1464234"/>
                <a:gd name="connsiteY83" fmla="*/ 239363 h 1337550"/>
                <a:gd name="connsiteX84" fmla="*/ 124639 w 1464234"/>
                <a:gd name="connsiteY84" fmla="*/ 258985 h 1337550"/>
                <a:gd name="connsiteX85" fmla="*/ 89682 w 1464234"/>
                <a:gd name="connsiteY85" fmla="*/ 232505 h 1337550"/>
                <a:gd name="connsiteX86" fmla="*/ 19292 w 1464234"/>
                <a:gd name="connsiteY86" fmla="*/ 216789 h 1337550"/>
                <a:gd name="connsiteX87" fmla="*/ 86158 w 1464234"/>
                <a:gd name="connsiteY87" fmla="*/ 276416 h 1337550"/>
                <a:gd name="connsiteX88" fmla="*/ 24150 w 1464234"/>
                <a:gd name="connsiteY88" fmla="*/ 294037 h 1337550"/>
                <a:gd name="connsiteX89" fmla="*/ 338 w 1464234"/>
                <a:gd name="connsiteY89" fmla="*/ 326231 h 1337550"/>
                <a:gd name="connsiteX90" fmla="*/ 50725 w 1464234"/>
                <a:gd name="connsiteY90" fmla="*/ 336899 h 1337550"/>
                <a:gd name="connsiteX91" fmla="*/ 111209 w 1464234"/>
                <a:gd name="connsiteY91" fmla="*/ 320897 h 1337550"/>
                <a:gd name="connsiteX92" fmla="*/ 126734 w 1464234"/>
                <a:gd name="connsiteY92" fmla="*/ 885539 h 1337550"/>
                <a:gd name="connsiteX93" fmla="*/ 517355 w 1464234"/>
                <a:gd name="connsiteY93" fmla="*/ 1307592 h 1337550"/>
                <a:gd name="connsiteX94" fmla="*/ 779102 w 1464234"/>
                <a:gd name="connsiteY94" fmla="*/ 1335119 h 1337550"/>
                <a:gd name="connsiteX95" fmla="*/ 1257161 w 1464234"/>
                <a:gd name="connsiteY95" fmla="*/ 960596 h 1337550"/>
                <a:gd name="connsiteX96" fmla="*/ 1329932 w 1464234"/>
                <a:gd name="connsiteY96" fmla="*/ 432626 h 1337550"/>
                <a:gd name="connsiteX97" fmla="*/ 1399560 w 1464234"/>
                <a:gd name="connsiteY97" fmla="*/ 417481 h 1337550"/>
                <a:gd name="connsiteX98" fmla="*/ 1464235 w 1464234"/>
                <a:gd name="connsiteY98" fmla="*/ 385762 h 1337550"/>
                <a:gd name="connsiteX99" fmla="*/ 1401179 w 1464234"/>
                <a:gd name="connsiteY99" fmla="*/ 377381 h 133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4234" h="1337550">
                  <a:moveTo>
                    <a:pt x="1401084" y="377666"/>
                  </a:moveTo>
                  <a:cubicBezTo>
                    <a:pt x="1378891" y="381095"/>
                    <a:pt x="1347744" y="370237"/>
                    <a:pt x="1352221" y="348329"/>
                  </a:cubicBezTo>
                  <a:cubicBezTo>
                    <a:pt x="1354507" y="337185"/>
                    <a:pt x="1365365" y="330422"/>
                    <a:pt x="1374890" y="324231"/>
                  </a:cubicBezTo>
                  <a:cubicBezTo>
                    <a:pt x="1403180" y="305562"/>
                    <a:pt x="1428040" y="278511"/>
                    <a:pt x="1434707" y="245269"/>
                  </a:cubicBezTo>
                  <a:cubicBezTo>
                    <a:pt x="1441375" y="212027"/>
                    <a:pt x="1424801" y="172974"/>
                    <a:pt x="1392702" y="162306"/>
                  </a:cubicBezTo>
                  <a:cubicBezTo>
                    <a:pt x="1399655" y="190119"/>
                    <a:pt x="1389273" y="221456"/>
                    <a:pt x="1367080" y="239649"/>
                  </a:cubicBezTo>
                  <a:cubicBezTo>
                    <a:pt x="1332980" y="232886"/>
                    <a:pt x="1306596" y="198692"/>
                    <a:pt x="1308787" y="164021"/>
                  </a:cubicBezTo>
                  <a:cubicBezTo>
                    <a:pt x="1309739" y="148495"/>
                    <a:pt x="1315740" y="133541"/>
                    <a:pt x="1316883" y="118015"/>
                  </a:cubicBezTo>
                  <a:cubicBezTo>
                    <a:pt x="1318121" y="102489"/>
                    <a:pt x="1312787" y="84487"/>
                    <a:pt x="1298500" y="78295"/>
                  </a:cubicBezTo>
                  <a:cubicBezTo>
                    <a:pt x="1277831" y="69342"/>
                    <a:pt x="1255542" y="92202"/>
                    <a:pt x="1253447" y="114586"/>
                  </a:cubicBezTo>
                  <a:cubicBezTo>
                    <a:pt x="1251351" y="136970"/>
                    <a:pt x="1261543" y="158591"/>
                    <a:pt x="1265639" y="180689"/>
                  </a:cubicBezTo>
                  <a:cubicBezTo>
                    <a:pt x="1269830" y="202787"/>
                    <a:pt x="1265162" y="230410"/>
                    <a:pt x="1244588" y="239554"/>
                  </a:cubicBezTo>
                  <a:cubicBezTo>
                    <a:pt x="1224300" y="214122"/>
                    <a:pt x="1226872" y="178213"/>
                    <a:pt x="1228777" y="145733"/>
                  </a:cubicBezTo>
                  <a:cubicBezTo>
                    <a:pt x="1230682" y="113252"/>
                    <a:pt x="1228777" y="76010"/>
                    <a:pt x="1203631" y="55436"/>
                  </a:cubicBezTo>
                  <a:cubicBezTo>
                    <a:pt x="1197630" y="50483"/>
                    <a:pt x="1189534" y="46768"/>
                    <a:pt x="1182104" y="49054"/>
                  </a:cubicBezTo>
                  <a:cubicBezTo>
                    <a:pt x="1165245" y="54388"/>
                    <a:pt x="1170389" y="79248"/>
                    <a:pt x="1176961" y="95726"/>
                  </a:cubicBezTo>
                  <a:cubicBezTo>
                    <a:pt x="1190582" y="129445"/>
                    <a:pt x="1195344" y="166688"/>
                    <a:pt x="1190677" y="202787"/>
                  </a:cubicBezTo>
                  <a:cubicBezTo>
                    <a:pt x="1179914" y="216884"/>
                    <a:pt x="1155625" y="210598"/>
                    <a:pt x="1145719" y="195834"/>
                  </a:cubicBezTo>
                  <a:cubicBezTo>
                    <a:pt x="1135813" y="181070"/>
                    <a:pt x="1135622" y="162211"/>
                    <a:pt x="1134289" y="144590"/>
                  </a:cubicBezTo>
                  <a:cubicBezTo>
                    <a:pt x="1132955" y="126873"/>
                    <a:pt x="1128955" y="107442"/>
                    <a:pt x="1114763" y="96964"/>
                  </a:cubicBezTo>
                  <a:cubicBezTo>
                    <a:pt x="1109619" y="93155"/>
                    <a:pt x="1102571" y="90869"/>
                    <a:pt x="1096856" y="93631"/>
                  </a:cubicBezTo>
                  <a:cubicBezTo>
                    <a:pt x="1088855" y="97441"/>
                    <a:pt x="1087521" y="108014"/>
                    <a:pt x="1087235" y="116777"/>
                  </a:cubicBezTo>
                  <a:cubicBezTo>
                    <a:pt x="1086664" y="135065"/>
                    <a:pt x="1086188" y="153353"/>
                    <a:pt x="1085616" y="171736"/>
                  </a:cubicBezTo>
                  <a:cubicBezTo>
                    <a:pt x="1085330" y="182023"/>
                    <a:pt x="1083140" y="194977"/>
                    <a:pt x="1073138" y="197644"/>
                  </a:cubicBezTo>
                  <a:cubicBezTo>
                    <a:pt x="1061613" y="200787"/>
                    <a:pt x="1052850" y="186880"/>
                    <a:pt x="1050469" y="175070"/>
                  </a:cubicBezTo>
                  <a:cubicBezTo>
                    <a:pt x="1046278" y="154496"/>
                    <a:pt x="1047707" y="132779"/>
                    <a:pt x="1054660" y="112967"/>
                  </a:cubicBezTo>
                  <a:cubicBezTo>
                    <a:pt x="1061518" y="93345"/>
                    <a:pt x="1073805" y="74867"/>
                    <a:pt x="1074186" y="54102"/>
                  </a:cubicBezTo>
                  <a:cubicBezTo>
                    <a:pt x="1074567" y="33338"/>
                    <a:pt x="1053993" y="10573"/>
                    <a:pt x="1035229" y="19431"/>
                  </a:cubicBezTo>
                  <a:cubicBezTo>
                    <a:pt x="1021989" y="72200"/>
                    <a:pt x="1015512" y="126683"/>
                    <a:pt x="1016179" y="181166"/>
                  </a:cubicBezTo>
                  <a:cubicBezTo>
                    <a:pt x="1002653" y="189738"/>
                    <a:pt x="984175" y="176117"/>
                    <a:pt x="981127" y="160401"/>
                  </a:cubicBezTo>
                  <a:cubicBezTo>
                    <a:pt x="978079" y="144685"/>
                    <a:pt x="984651" y="128969"/>
                    <a:pt x="989414" y="113633"/>
                  </a:cubicBezTo>
                  <a:cubicBezTo>
                    <a:pt x="995795" y="92774"/>
                    <a:pt x="998748" y="70009"/>
                    <a:pt x="992652" y="49054"/>
                  </a:cubicBezTo>
                  <a:cubicBezTo>
                    <a:pt x="986461" y="28099"/>
                    <a:pt x="969697" y="9335"/>
                    <a:pt x="948170" y="5524"/>
                  </a:cubicBezTo>
                  <a:cubicBezTo>
                    <a:pt x="940646" y="4191"/>
                    <a:pt x="932073" y="4953"/>
                    <a:pt x="926739" y="10478"/>
                  </a:cubicBezTo>
                  <a:cubicBezTo>
                    <a:pt x="922358" y="14954"/>
                    <a:pt x="921215" y="21622"/>
                    <a:pt x="920453" y="27813"/>
                  </a:cubicBezTo>
                  <a:cubicBezTo>
                    <a:pt x="914357" y="76772"/>
                    <a:pt x="922834" y="127349"/>
                    <a:pt x="944456" y="171641"/>
                  </a:cubicBezTo>
                  <a:cubicBezTo>
                    <a:pt x="936169" y="182309"/>
                    <a:pt x="917786" y="176689"/>
                    <a:pt x="910451" y="165449"/>
                  </a:cubicBezTo>
                  <a:cubicBezTo>
                    <a:pt x="903117" y="154210"/>
                    <a:pt x="902641" y="139922"/>
                    <a:pt x="899498" y="126778"/>
                  </a:cubicBezTo>
                  <a:cubicBezTo>
                    <a:pt x="894164" y="104870"/>
                    <a:pt x="880352" y="85154"/>
                    <a:pt x="861588" y="72676"/>
                  </a:cubicBezTo>
                  <a:cubicBezTo>
                    <a:pt x="845300" y="80963"/>
                    <a:pt x="848158" y="105156"/>
                    <a:pt x="855683" y="121730"/>
                  </a:cubicBezTo>
                  <a:cubicBezTo>
                    <a:pt x="863207" y="138303"/>
                    <a:pt x="873018" y="158115"/>
                    <a:pt x="863303" y="173546"/>
                  </a:cubicBezTo>
                  <a:cubicBezTo>
                    <a:pt x="831870" y="166688"/>
                    <a:pt x="808820" y="132969"/>
                    <a:pt x="813963" y="101156"/>
                  </a:cubicBezTo>
                  <a:cubicBezTo>
                    <a:pt x="817392" y="80010"/>
                    <a:pt x="831203" y="61436"/>
                    <a:pt x="832918" y="40100"/>
                  </a:cubicBezTo>
                  <a:cubicBezTo>
                    <a:pt x="834632" y="18764"/>
                    <a:pt x="811868" y="-5906"/>
                    <a:pt x="794342" y="6382"/>
                  </a:cubicBezTo>
                  <a:cubicBezTo>
                    <a:pt x="786245" y="12002"/>
                    <a:pt x="783769" y="22670"/>
                    <a:pt x="782340" y="32385"/>
                  </a:cubicBezTo>
                  <a:cubicBezTo>
                    <a:pt x="776435" y="71819"/>
                    <a:pt x="777197" y="112109"/>
                    <a:pt x="784531" y="151257"/>
                  </a:cubicBezTo>
                  <a:cubicBezTo>
                    <a:pt x="771386" y="156020"/>
                    <a:pt x="756623" y="147638"/>
                    <a:pt x="748812" y="136112"/>
                  </a:cubicBezTo>
                  <a:cubicBezTo>
                    <a:pt x="741002" y="124587"/>
                    <a:pt x="738144" y="110490"/>
                    <a:pt x="734144" y="97155"/>
                  </a:cubicBezTo>
                  <a:cubicBezTo>
                    <a:pt x="723952" y="63341"/>
                    <a:pt x="696234" y="28099"/>
                    <a:pt x="661277" y="33147"/>
                  </a:cubicBezTo>
                  <a:cubicBezTo>
                    <a:pt x="658039" y="33623"/>
                    <a:pt x="654610" y="34576"/>
                    <a:pt x="652419" y="36957"/>
                  </a:cubicBezTo>
                  <a:cubicBezTo>
                    <a:pt x="650705" y="38767"/>
                    <a:pt x="649847" y="41243"/>
                    <a:pt x="649276" y="43720"/>
                  </a:cubicBezTo>
                  <a:cubicBezTo>
                    <a:pt x="643942" y="69247"/>
                    <a:pt x="669278" y="89535"/>
                    <a:pt x="690329" y="105156"/>
                  </a:cubicBezTo>
                  <a:cubicBezTo>
                    <a:pt x="711284" y="120682"/>
                    <a:pt x="732620" y="148209"/>
                    <a:pt x="718427" y="170117"/>
                  </a:cubicBezTo>
                  <a:cubicBezTo>
                    <a:pt x="706997" y="187738"/>
                    <a:pt x="680042" y="186595"/>
                    <a:pt x="661373" y="176975"/>
                  </a:cubicBezTo>
                  <a:cubicBezTo>
                    <a:pt x="625749" y="158591"/>
                    <a:pt x="604223" y="116014"/>
                    <a:pt x="610700" y="76486"/>
                  </a:cubicBezTo>
                  <a:cubicBezTo>
                    <a:pt x="613081" y="61627"/>
                    <a:pt x="618986" y="47244"/>
                    <a:pt x="618701" y="32290"/>
                  </a:cubicBezTo>
                  <a:cubicBezTo>
                    <a:pt x="618320" y="17240"/>
                    <a:pt x="608604" y="667"/>
                    <a:pt x="593650" y="0"/>
                  </a:cubicBezTo>
                  <a:cubicBezTo>
                    <a:pt x="554312" y="37719"/>
                    <a:pt x="600698" y="110014"/>
                    <a:pt x="573171" y="157067"/>
                  </a:cubicBezTo>
                  <a:cubicBezTo>
                    <a:pt x="555836" y="166021"/>
                    <a:pt x="534023" y="152591"/>
                    <a:pt x="525737" y="134969"/>
                  </a:cubicBezTo>
                  <a:cubicBezTo>
                    <a:pt x="517450" y="117348"/>
                    <a:pt x="518307" y="96964"/>
                    <a:pt x="516974" y="77534"/>
                  </a:cubicBezTo>
                  <a:cubicBezTo>
                    <a:pt x="515640" y="58103"/>
                    <a:pt x="510782" y="36957"/>
                    <a:pt x="495066" y="25337"/>
                  </a:cubicBezTo>
                  <a:cubicBezTo>
                    <a:pt x="477921" y="31528"/>
                    <a:pt x="471444" y="53150"/>
                    <a:pt x="474016" y="71152"/>
                  </a:cubicBezTo>
                  <a:cubicBezTo>
                    <a:pt x="476588" y="89154"/>
                    <a:pt x="485541" y="105728"/>
                    <a:pt x="489446" y="123444"/>
                  </a:cubicBezTo>
                  <a:cubicBezTo>
                    <a:pt x="491066" y="130969"/>
                    <a:pt x="490875" y="140494"/>
                    <a:pt x="484112" y="144113"/>
                  </a:cubicBezTo>
                  <a:cubicBezTo>
                    <a:pt x="481350" y="145637"/>
                    <a:pt x="478016" y="145637"/>
                    <a:pt x="474873" y="145161"/>
                  </a:cubicBezTo>
                  <a:cubicBezTo>
                    <a:pt x="454871" y="142113"/>
                    <a:pt x="443155" y="120301"/>
                    <a:pt x="440774" y="100108"/>
                  </a:cubicBezTo>
                  <a:cubicBezTo>
                    <a:pt x="438488" y="80010"/>
                    <a:pt x="442202" y="59341"/>
                    <a:pt x="438011" y="39529"/>
                  </a:cubicBezTo>
                  <a:cubicBezTo>
                    <a:pt x="435154" y="26194"/>
                    <a:pt x="424105" y="11430"/>
                    <a:pt x="410960" y="15050"/>
                  </a:cubicBezTo>
                  <a:cubicBezTo>
                    <a:pt x="397816" y="18669"/>
                    <a:pt x="396006" y="36386"/>
                    <a:pt x="396768" y="50006"/>
                  </a:cubicBezTo>
                  <a:cubicBezTo>
                    <a:pt x="398102" y="71342"/>
                    <a:pt x="399435" y="92774"/>
                    <a:pt x="400769" y="114110"/>
                  </a:cubicBezTo>
                  <a:cubicBezTo>
                    <a:pt x="394673" y="124206"/>
                    <a:pt x="379337" y="115443"/>
                    <a:pt x="371717" y="106489"/>
                  </a:cubicBezTo>
                  <a:cubicBezTo>
                    <a:pt x="352858" y="84392"/>
                    <a:pt x="334094" y="62294"/>
                    <a:pt x="315234" y="40196"/>
                  </a:cubicBezTo>
                  <a:cubicBezTo>
                    <a:pt x="304090" y="46196"/>
                    <a:pt x="303233" y="62484"/>
                    <a:pt x="308948" y="73724"/>
                  </a:cubicBezTo>
                  <a:cubicBezTo>
                    <a:pt x="314663" y="84963"/>
                    <a:pt x="324950" y="93059"/>
                    <a:pt x="332760" y="102965"/>
                  </a:cubicBezTo>
                  <a:cubicBezTo>
                    <a:pt x="347143" y="121349"/>
                    <a:pt x="352191" y="148304"/>
                    <a:pt x="340666" y="168497"/>
                  </a:cubicBezTo>
                  <a:cubicBezTo>
                    <a:pt x="329045" y="188786"/>
                    <a:pt x="298851" y="197453"/>
                    <a:pt x="280754" y="182690"/>
                  </a:cubicBezTo>
                  <a:cubicBezTo>
                    <a:pt x="270276" y="174117"/>
                    <a:pt x="265704" y="160592"/>
                    <a:pt x="260561" y="148114"/>
                  </a:cubicBezTo>
                  <a:cubicBezTo>
                    <a:pt x="245321" y="111062"/>
                    <a:pt x="220556" y="78010"/>
                    <a:pt x="189409" y="52864"/>
                  </a:cubicBezTo>
                  <a:cubicBezTo>
                    <a:pt x="167692" y="55340"/>
                    <a:pt x="158357" y="84106"/>
                    <a:pt x="165501" y="104775"/>
                  </a:cubicBezTo>
                  <a:cubicBezTo>
                    <a:pt x="172645" y="125444"/>
                    <a:pt x="189885" y="140780"/>
                    <a:pt x="202934" y="158305"/>
                  </a:cubicBezTo>
                  <a:cubicBezTo>
                    <a:pt x="215984" y="175927"/>
                    <a:pt x="224937" y="200501"/>
                    <a:pt x="213507" y="219170"/>
                  </a:cubicBezTo>
                  <a:cubicBezTo>
                    <a:pt x="203125" y="230886"/>
                    <a:pt x="184837" y="218027"/>
                    <a:pt x="173502" y="207169"/>
                  </a:cubicBezTo>
                  <a:cubicBezTo>
                    <a:pt x="162167" y="196310"/>
                    <a:pt x="137974" y="190881"/>
                    <a:pt x="135497" y="206312"/>
                  </a:cubicBezTo>
                  <a:cubicBezTo>
                    <a:pt x="133402" y="219361"/>
                    <a:pt x="152547" y="226409"/>
                    <a:pt x="155309" y="239363"/>
                  </a:cubicBezTo>
                  <a:cubicBezTo>
                    <a:pt x="158453" y="253746"/>
                    <a:pt x="138641" y="263652"/>
                    <a:pt x="124639" y="258985"/>
                  </a:cubicBezTo>
                  <a:cubicBezTo>
                    <a:pt x="110732" y="254222"/>
                    <a:pt x="101112" y="241745"/>
                    <a:pt x="89682" y="232505"/>
                  </a:cubicBezTo>
                  <a:cubicBezTo>
                    <a:pt x="70251" y="216980"/>
                    <a:pt x="43486" y="210979"/>
                    <a:pt x="19292" y="216789"/>
                  </a:cubicBezTo>
                  <a:cubicBezTo>
                    <a:pt x="35390" y="242411"/>
                    <a:pt x="58916" y="263271"/>
                    <a:pt x="86158" y="276416"/>
                  </a:cubicBezTo>
                  <a:cubicBezTo>
                    <a:pt x="64631" y="278321"/>
                    <a:pt x="43391" y="284321"/>
                    <a:pt x="24150" y="294037"/>
                  </a:cubicBezTo>
                  <a:cubicBezTo>
                    <a:pt x="11291" y="300514"/>
                    <a:pt x="-2329" y="312134"/>
                    <a:pt x="338" y="326231"/>
                  </a:cubicBezTo>
                  <a:cubicBezTo>
                    <a:pt x="4052" y="345853"/>
                    <a:pt x="32913" y="346043"/>
                    <a:pt x="50725" y="336899"/>
                  </a:cubicBezTo>
                  <a:cubicBezTo>
                    <a:pt x="68537" y="327755"/>
                    <a:pt x="93302" y="312134"/>
                    <a:pt x="111209" y="320897"/>
                  </a:cubicBezTo>
                  <a:lnTo>
                    <a:pt x="126734" y="885539"/>
                  </a:lnTo>
                  <a:cubicBezTo>
                    <a:pt x="132735" y="1104233"/>
                    <a:pt x="299804" y="1284732"/>
                    <a:pt x="517355" y="1307592"/>
                  </a:cubicBezTo>
                  <a:lnTo>
                    <a:pt x="779102" y="1335119"/>
                  </a:lnTo>
                  <a:cubicBezTo>
                    <a:pt x="1013417" y="1359789"/>
                    <a:pt x="1225062" y="1194054"/>
                    <a:pt x="1257161" y="960596"/>
                  </a:cubicBezTo>
                  <a:lnTo>
                    <a:pt x="1329932" y="432626"/>
                  </a:lnTo>
                  <a:cubicBezTo>
                    <a:pt x="1350602" y="417862"/>
                    <a:pt x="1374128" y="418148"/>
                    <a:pt x="1399560" y="417481"/>
                  </a:cubicBezTo>
                  <a:cubicBezTo>
                    <a:pt x="1424992" y="416719"/>
                    <a:pt x="1454519" y="409289"/>
                    <a:pt x="1464235" y="385762"/>
                  </a:cubicBezTo>
                  <a:cubicBezTo>
                    <a:pt x="1450805" y="367760"/>
                    <a:pt x="1423373" y="373952"/>
                    <a:pt x="1401179" y="3773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462" name="Graphic 1461">
              <a:extLst>
                <a:ext uri="{FF2B5EF4-FFF2-40B4-BE49-F238E27FC236}">
                  <a16:creationId xmlns:a16="http://schemas.microsoft.com/office/drawing/2014/main" id="{BB343E36-5465-815F-4320-FD8DB600F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51731" y="4596858"/>
              <a:ext cx="533400" cy="523875"/>
            </a:xfrm>
            <a:prstGeom prst="rect">
              <a:avLst/>
            </a:prstGeom>
          </p:spPr>
        </p:pic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ACA456EA-C6E6-F2B1-1D81-90478319643E}"/>
                </a:ext>
              </a:extLst>
            </p:cNvPr>
            <p:cNvSpPr/>
            <p:nvPr/>
          </p:nvSpPr>
          <p:spPr>
            <a:xfrm>
              <a:off x="14412612" y="46846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87059ECD-1434-73BC-998B-F608D0F3FF4E}"/>
                </a:ext>
              </a:extLst>
            </p:cNvPr>
            <p:cNvSpPr/>
            <p:nvPr/>
          </p:nvSpPr>
          <p:spPr>
            <a:xfrm>
              <a:off x="13809362" y="4456043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705A7DB7-D0B9-A65E-EA12-35096B8D47EA}"/>
                </a:ext>
              </a:extLst>
            </p:cNvPr>
            <p:cNvSpPr/>
            <p:nvPr/>
          </p:nvSpPr>
          <p:spPr>
            <a:xfrm>
              <a:off x="14222776" y="44739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ADE5C313-5958-0F43-DAD1-AE8B2FC2F857}"/>
                </a:ext>
              </a:extLst>
            </p:cNvPr>
            <p:cNvSpPr/>
            <p:nvPr/>
          </p:nvSpPr>
          <p:spPr>
            <a:xfrm>
              <a:off x="14476776" y="48994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A3A84F82-A999-6853-1B3B-96FDA2B3CCFD}"/>
                </a:ext>
              </a:extLst>
            </p:cNvPr>
            <p:cNvSpPr/>
            <p:nvPr/>
          </p:nvSpPr>
          <p:spPr>
            <a:xfrm>
              <a:off x="14568851" y="45469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60B84AA3-F563-23D6-052E-CD7A594E0430}"/>
                </a:ext>
              </a:extLst>
            </p:cNvPr>
            <p:cNvSpPr/>
            <p:nvPr/>
          </p:nvSpPr>
          <p:spPr>
            <a:xfrm>
              <a:off x="14626001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A1304C11-AEAE-FB29-EA68-B736DF0E19F9}"/>
                </a:ext>
              </a:extLst>
            </p:cNvPr>
            <p:cNvSpPr/>
            <p:nvPr/>
          </p:nvSpPr>
          <p:spPr>
            <a:xfrm>
              <a:off x="14499001" y="5061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1313E5FA-D80B-2A0B-2988-A4648E6075B1}"/>
                </a:ext>
              </a:extLst>
            </p:cNvPr>
            <p:cNvSpPr/>
            <p:nvPr/>
          </p:nvSpPr>
          <p:spPr>
            <a:xfrm>
              <a:off x="14403751" y="45279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8B28B008-B032-C837-18D5-298E2F47C201}"/>
                </a:ext>
              </a:extLst>
            </p:cNvPr>
            <p:cNvSpPr/>
            <p:nvPr/>
          </p:nvSpPr>
          <p:spPr>
            <a:xfrm>
              <a:off x="14330726" y="52296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348D487F-3C9B-E722-E045-CBEB56E97018}"/>
                </a:ext>
              </a:extLst>
            </p:cNvPr>
            <p:cNvSpPr/>
            <p:nvPr/>
          </p:nvSpPr>
          <p:spPr>
            <a:xfrm>
              <a:off x="14149751" y="53153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FA735C78-837C-45C2-E826-909F2A3F290C}"/>
                </a:ext>
              </a:extLst>
            </p:cNvPr>
            <p:cNvSpPr/>
            <p:nvPr/>
          </p:nvSpPr>
          <p:spPr>
            <a:xfrm>
              <a:off x="13937026" y="51692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6D7724FD-6B16-6B96-6897-42A9B61555E4}"/>
                </a:ext>
              </a:extLst>
            </p:cNvPr>
            <p:cNvSpPr/>
            <p:nvPr/>
          </p:nvSpPr>
          <p:spPr>
            <a:xfrm>
              <a:off x="13994176" y="530581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57D1A01F-C998-62E6-931B-95240CA2E532}"/>
                </a:ext>
              </a:extLst>
            </p:cNvPr>
            <p:cNvSpPr/>
            <p:nvPr/>
          </p:nvSpPr>
          <p:spPr>
            <a:xfrm>
              <a:off x="13711601" y="50930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8B06E710-473B-90D9-39DA-F8ECD7480E20}"/>
                </a:ext>
              </a:extLst>
            </p:cNvPr>
            <p:cNvSpPr/>
            <p:nvPr/>
          </p:nvSpPr>
          <p:spPr>
            <a:xfrm>
              <a:off x="13759226" y="49406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04EC5EBB-3F0B-1196-7D8E-8E2A784A7E28}"/>
                </a:ext>
              </a:extLst>
            </p:cNvPr>
            <p:cNvSpPr/>
            <p:nvPr/>
          </p:nvSpPr>
          <p:spPr>
            <a:xfrm>
              <a:off x="13663976" y="472478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8C70EEE0-EF07-38E2-702B-A6BBA20A1AFC}"/>
                </a:ext>
              </a:extLst>
            </p:cNvPr>
            <p:cNvSpPr/>
            <p:nvPr/>
          </p:nvSpPr>
          <p:spPr>
            <a:xfrm>
              <a:off x="13775101" y="4616836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0CA9F026-61BF-66DC-6561-967AF5972F11}"/>
                </a:ext>
              </a:extLst>
            </p:cNvPr>
            <p:cNvSpPr/>
            <p:nvPr/>
          </p:nvSpPr>
          <p:spPr>
            <a:xfrm>
              <a:off x="13660801" y="4550161"/>
              <a:ext cx="45719" cy="4571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83" name="TextBox 1482">
            <a:extLst>
              <a:ext uri="{FF2B5EF4-FFF2-40B4-BE49-F238E27FC236}">
                <a16:creationId xmlns:a16="http://schemas.microsoft.com/office/drawing/2014/main" id="{00867BCF-3AD3-F5F0-CAA8-74FE830C76FD}"/>
              </a:ext>
            </a:extLst>
          </p:cNvPr>
          <p:cNvSpPr txBox="1"/>
          <p:nvPr/>
        </p:nvSpPr>
        <p:spPr>
          <a:xfrm>
            <a:off x="6514988" y="4849827"/>
            <a:ext cx="3053598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/>
              <a:t>Facilitates gas exchange</a:t>
            </a:r>
          </a:p>
        </p:txBody>
      </p:sp>
      <p:grpSp>
        <p:nvGrpSpPr>
          <p:cNvPr id="1520" name="Group 1519">
            <a:extLst>
              <a:ext uri="{FF2B5EF4-FFF2-40B4-BE49-F238E27FC236}">
                <a16:creationId xmlns:a16="http://schemas.microsoft.com/office/drawing/2014/main" id="{07EBE768-1579-6705-AC82-48C60D641761}"/>
              </a:ext>
            </a:extLst>
          </p:cNvPr>
          <p:cNvGrpSpPr/>
          <p:nvPr/>
        </p:nvGrpSpPr>
        <p:grpSpPr>
          <a:xfrm rot="16200000">
            <a:off x="5561907" y="4864968"/>
            <a:ext cx="319093" cy="92639"/>
            <a:chOff x="12336650" y="5910684"/>
            <a:chExt cx="3190402" cy="499688"/>
          </a:xfrm>
        </p:grpSpPr>
        <p:sp>
          <p:nvSpPr>
            <p:cNvPr id="1521" name="Graphic 6570">
              <a:extLst>
                <a:ext uri="{FF2B5EF4-FFF2-40B4-BE49-F238E27FC236}">
                  <a16:creationId xmlns:a16="http://schemas.microsoft.com/office/drawing/2014/main" id="{0474376D-DE75-A0E6-625C-FDBA1A9C0CE5}"/>
                </a:ext>
              </a:extLst>
            </p:cNvPr>
            <p:cNvSpPr/>
            <p:nvPr/>
          </p:nvSpPr>
          <p:spPr>
            <a:xfrm>
              <a:off x="12336650" y="5910684"/>
              <a:ext cx="3190402" cy="49968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733DE861-3A89-33AD-815C-DF5AA7D55391}"/>
                </a:ext>
              </a:extLst>
            </p:cNvPr>
            <p:cNvSpPr/>
            <p:nvPr/>
          </p:nvSpPr>
          <p:spPr>
            <a:xfrm>
              <a:off x="13511212" y="6008128"/>
              <a:ext cx="681038" cy="3048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24" name="Graphic 6574">
            <a:extLst>
              <a:ext uri="{FF2B5EF4-FFF2-40B4-BE49-F238E27FC236}">
                <a16:creationId xmlns:a16="http://schemas.microsoft.com/office/drawing/2014/main" id="{87A70935-8E3A-D630-683B-35C525001AD2}"/>
              </a:ext>
            </a:extLst>
          </p:cNvPr>
          <p:cNvSpPr/>
          <p:nvPr/>
        </p:nvSpPr>
        <p:spPr>
          <a:xfrm rot="16200000">
            <a:off x="5581232" y="4834054"/>
            <a:ext cx="201321" cy="170008"/>
          </a:xfrm>
          <a:custGeom>
            <a:avLst/>
            <a:gdLst>
              <a:gd name="connsiteX0" fmla="*/ 1401084 w 1464234"/>
              <a:gd name="connsiteY0" fmla="*/ 377666 h 1337550"/>
              <a:gd name="connsiteX1" fmla="*/ 1352221 w 1464234"/>
              <a:gd name="connsiteY1" fmla="*/ 348329 h 1337550"/>
              <a:gd name="connsiteX2" fmla="*/ 1374890 w 1464234"/>
              <a:gd name="connsiteY2" fmla="*/ 324231 h 1337550"/>
              <a:gd name="connsiteX3" fmla="*/ 1434707 w 1464234"/>
              <a:gd name="connsiteY3" fmla="*/ 245269 h 1337550"/>
              <a:gd name="connsiteX4" fmla="*/ 1392702 w 1464234"/>
              <a:gd name="connsiteY4" fmla="*/ 162306 h 1337550"/>
              <a:gd name="connsiteX5" fmla="*/ 1367080 w 1464234"/>
              <a:gd name="connsiteY5" fmla="*/ 239649 h 1337550"/>
              <a:gd name="connsiteX6" fmla="*/ 1308787 w 1464234"/>
              <a:gd name="connsiteY6" fmla="*/ 164021 h 1337550"/>
              <a:gd name="connsiteX7" fmla="*/ 1316883 w 1464234"/>
              <a:gd name="connsiteY7" fmla="*/ 118015 h 1337550"/>
              <a:gd name="connsiteX8" fmla="*/ 1298500 w 1464234"/>
              <a:gd name="connsiteY8" fmla="*/ 78295 h 1337550"/>
              <a:gd name="connsiteX9" fmla="*/ 1253447 w 1464234"/>
              <a:gd name="connsiteY9" fmla="*/ 114586 h 1337550"/>
              <a:gd name="connsiteX10" fmla="*/ 1265639 w 1464234"/>
              <a:gd name="connsiteY10" fmla="*/ 180689 h 1337550"/>
              <a:gd name="connsiteX11" fmla="*/ 1244588 w 1464234"/>
              <a:gd name="connsiteY11" fmla="*/ 239554 h 1337550"/>
              <a:gd name="connsiteX12" fmla="*/ 1228777 w 1464234"/>
              <a:gd name="connsiteY12" fmla="*/ 145733 h 1337550"/>
              <a:gd name="connsiteX13" fmla="*/ 1203631 w 1464234"/>
              <a:gd name="connsiteY13" fmla="*/ 55436 h 1337550"/>
              <a:gd name="connsiteX14" fmla="*/ 1182104 w 1464234"/>
              <a:gd name="connsiteY14" fmla="*/ 49054 h 1337550"/>
              <a:gd name="connsiteX15" fmla="*/ 1176961 w 1464234"/>
              <a:gd name="connsiteY15" fmla="*/ 95726 h 1337550"/>
              <a:gd name="connsiteX16" fmla="*/ 1190677 w 1464234"/>
              <a:gd name="connsiteY16" fmla="*/ 202787 h 1337550"/>
              <a:gd name="connsiteX17" fmla="*/ 1145719 w 1464234"/>
              <a:gd name="connsiteY17" fmla="*/ 195834 h 1337550"/>
              <a:gd name="connsiteX18" fmla="*/ 1134289 w 1464234"/>
              <a:gd name="connsiteY18" fmla="*/ 144590 h 1337550"/>
              <a:gd name="connsiteX19" fmla="*/ 1114763 w 1464234"/>
              <a:gd name="connsiteY19" fmla="*/ 96964 h 1337550"/>
              <a:gd name="connsiteX20" fmla="*/ 1096856 w 1464234"/>
              <a:gd name="connsiteY20" fmla="*/ 93631 h 1337550"/>
              <a:gd name="connsiteX21" fmla="*/ 1087235 w 1464234"/>
              <a:gd name="connsiteY21" fmla="*/ 116777 h 1337550"/>
              <a:gd name="connsiteX22" fmla="*/ 1085616 w 1464234"/>
              <a:gd name="connsiteY22" fmla="*/ 171736 h 1337550"/>
              <a:gd name="connsiteX23" fmla="*/ 1073138 w 1464234"/>
              <a:gd name="connsiteY23" fmla="*/ 197644 h 1337550"/>
              <a:gd name="connsiteX24" fmla="*/ 1050469 w 1464234"/>
              <a:gd name="connsiteY24" fmla="*/ 175070 h 1337550"/>
              <a:gd name="connsiteX25" fmla="*/ 1054660 w 1464234"/>
              <a:gd name="connsiteY25" fmla="*/ 112967 h 1337550"/>
              <a:gd name="connsiteX26" fmla="*/ 1074186 w 1464234"/>
              <a:gd name="connsiteY26" fmla="*/ 54102 h 1337550"/>
              <a:gd name="connsiteX27" fmla="*/ 1035229 w 1464234"/>
              <a:gd name="connsiteY27" fmla="*/ 19431 h 1337550"/>
              <a:gd name="connsiteX28" fmla="*/ 1016179 w 1464234"/>
              <a:gd name="connsiteY28" fmla="*/ 181166 h 1337550"/>
              <a:gd name="connsiteX29" fmla="*/ 981127 w 1464234"/>
              <a:gd name="connsiteY29" fmla="*/ 160401 h 1337550"/>
              <a:gd name="connsiteX30" fmla="*/ 989414 w 1464234"/>
              <a:gd name="connsiteY30" fmla="*/ 113633 h 1337550"/>
              <a:gd name="connsiteX31" fmla="*/ 992652 w 1464234"/>
              <a:gd name="connsiteY31" fmla="*/ 49054 h 1337550"/>
              <a:gd name="connsiteX32" fmla="*/ 948170 w 1464234"/>
              <a:gd name="connsiteY32" fmla="*/ 5524 h 1337550"/>
              <a:gd name="connsiteX33" fmla="*/ 926739 w 1464234"/>
              <a:gd name="connsiteY33" fmla="*/ 10478 h 1337550"/>
              <a:gd name="connsiteX34" fmla="*/ 920453 w 1464234"/>
              <a:gd name="connsiteY34" fmla="*/ 27813 h 1337550"/>
              <a:gd name="connsiteX35" fmla="*/ 944456 w 1464234"/>
              <a:gd name="connsiteY35" fmla="*/ 171641 h 1337550"/>
              <a:gd name="connsiteX36" fmla="*/ 910451 w 1464234"/>
              <a:gd name="connsiteY36" fmla="*/ 165449 h 1337550"/>
              <a:gd name="connsiteX37" fmla="*/ 899498 w 1464234"/>
              <a:gd name="connsiteY37" fmla="*/ 126778 h 1337550"/>
              <a:gd name="connsiteX38" fmla="*/ 861588 w 1464234"/>
              <a:gd name="connsiteY38" fmla="*/ 72676 h 1337550"/>
              <a:gd name="connsiteX39" fmla="*/ 855683 w 1464234"/>
              <a:gd name="connsiteY39" fmla="*/ 121730 h 1337550"/>
              <a:gd name="connsiteX40" fmla="*/ 863303 w 1464234"/>
              <a:gd name="connsiteY40" fmla="*/ 173546 h 1337550"/>
              <a:gd name="connsiteX41" fmla="*/ 813963 w 1464234"/>
              <a:gd name="connsiteY41" fmla="*/ 101156 h 1337550"/>
              <a:gd name="connsiteX42" fmla="*/ 832918 w 1464234"/>
              <a:gd name="connsiteY42" fmla="*/ 40100 h 1337550"/>
              <a:gd name="connsiteX43" fmla="*/ 794342 w 1464234"/>
              <a:gd name="connsiteY43" fmla="*/ 6382 h 1337550"/>
              <a:gd name="connsiteX44" fmla="*/ 782340 w 1464234"/>
              <a:gd name="connsiteY44" fmla="*/ 32385 h 1337550"/>
              <a:gd name="connsiteX45" fmla="*/ 784531 w 1464234"/>
              <a:gd name="connsiteY45" fmla="*/ 151257 h 1337550"/>
              <a:gd name="connsiteX46" fmla="*/ 748812 w 1464234"/>
              <a:gd name="connsiteY46" fmla="*/ 136112 h 1337550"/>
              <a:gd name="connsiteX47" fmla="*/ 734144 w 1464234"/>
              <a:gd name="connsiteY47" fmla="*/ 97155 h 1337550"/>
              <a:gd name="connsiteX48" fmla="*/ 661277 w 1464234"/>
              <a:gd name="connsiteY48" fmla="*/ 33147 h 1337550"/>
              <a:gd name="connsiteX49" fmla="*/ 652419 w 1464234"/>
              <a:gd name="connsiteY49" fmla="*/ 36957 h 1337550"/>
              <a:gd name="connsiteX50" fmla="*/ 649276 w 1464234"/>
              <a:gd name="connsiteY50" fmla="*/ 43720 h 1337550"/>
              <a:gd name="connsiteX51" fmla="*/ 690329 w 1464234"/>
              <a:gd name="connsiteY51" fmla="*/ 105156 h 1337550"/>
              <a:gd name="connsiteX52" fmla="*/ 718427 w 1464234"/>
              <a:gd name="connsiteY52" fmla="*/ 170117 h 1337550"/>
              <a:gd name="connsiteX53" fmla="*/ 661373 w 1464234"/>
              <a:gd name="connsiteY53" fmla="*/ 176975 h 1337550"/>
              <a:gd name="connsiteX54" fmla="*/ 610700 w 1464234"/>
              <a:gd name="connsiteY54" fmla="*/ 76486 h 1337550"/>
              <a:gd name="connsiteX55" fmla="*/ 618701 w 1464234"/>
              <a:gd name="connsiteY55" fmla="*/ 32290 h 1337550"/>
              <a:gd name="connsiteX56" fmla="*/ 593650 w 1464234"/>
              <a:gd name="connsiteY56" fmla="*/ 0 h 1337550"/>
              <a:gd name="connsiteX57" fmla="*/ 573171 w 1464234"/>
              <a:gd name="connsiteY57" fmla="*/ 157067 h 1337550"/>
              <a:gd name="connsiteX58" fmla="*/ 525737 w 1464234"/>
              <a:gd name="connsiteY58" fmla="*/ 134969 h 1337550"/>
              <a:gd name="connsiteX59" fmla="*/ 516974 w 1464234"/>
              <a:gd name="connsiteY59" fmla="*/ 77534 h 1337550"/>
              <a:gd name="connsiteX60" fmla="*/ 495066 w 1464234"/>
              <a:gd name="connsiteY60" fmla="*/ 25337 h 1337550"/>
              <a:gd name="connsiteX61" fmla="*/ 474016 w 1464234"/>
              <a:gd name="connsiteY61" fmla="*/ 71152 h 1337550"/>
              <a:gd name="connsiteX62" fmla="*/ 489446 w 1464234"/>
              <a:gd name="connsiteY62" fmla="*/ 123444 h 1337550"/>
              <a:gd name="connsiteX63" fmla="*/ 484112 w 1464234"/>
              <a:gd name="connsiteY63" fmla="*/ 144113 h 1337550"/>
              <a:gd name="connsiteX64" fmla="*/ 474873 w 1464234"/>
              <a:gd name="connsiteY64" fmla="*/ 145161 h 1337550"/>
              <a:gd name="connsiteX65" fmla="*/ 440774 w 1464234"/>
              <a:gd name="connsiteY65" fmla="*/ 100108 h 1337550"/>
              <a:gd name="connsiteX66" fmla="*/ 438011 w 1464234"/>
              <a:gd name="connsiteY66" fmla="*/ 39529 h 1337550"/>
              <a:gd name="connsiteX67" fmla="*/ 410960 w 1464234"/>
              <a:gd name="connsiteY67" fmla="*/ 15050 h 1337550"/>
              <a:gd name="connsiteX68" fmla="*/ 396768 w 1464234"/>
              <a:gd name="connsiteY68" fmla="*/ 50006 h 1337550"/>
              <a:gd name="connsiteX69" fmla="*/ 400769 w 1464234"/>
              <a:gd name="connsiteY69" fmla="*/ 114110 h 1337550"/>
              <a:gd name="connsiteX70" fmla="*/ 371717 w 1464234"/>
              <a:gd name="connsiteY70" fmla="*/ 106489 h 1337550"/>
              <a:gd name="connsiteX71" fmla="*/ 315234 w 1464234"/>
              <a:gd name="connsiteY71" fmla="*/ 40196 h 1337550"/>
              <a:gd name="connsiteX72" fmla="*/ 308948 w 1464234"/>
              <a:gd name="connsiteY72" fmla="*/ 73724 h 1337550"/>
              <a:gd name="connsiteX73" fmla="*/ 332760 w 1464234"/>
              <a:gd name="connsiteY73" fmla="*/ 102965 h 1337550"/>
              <a:gd name="connsiteX74" fmla="*/ 340666 w 1464234"/>
              <a:gd name="connsiteY74" fmla="*/ 168497 h 1337550"/>
              <a:gd name="connsiteX75" fmla="*/ 280754 w 1464234"/>
              <a:gd name="connsiteY75" fmla="*/ 182690 h 1337550"/>
              <a:gd name="connsiteX76" fmla="*/ 260561 w 1464234"/>
              <a:gd name="connsiteY76" fmla="*/ 148114 h 1337550"/>
              <a:gd name="connsiteX77" fmla="*/ 189409 w 1464234"/>
              <a:gd name="connsiteY77" fmla="*/ 52864 h 1337550"/>
              <a:gd name="connsiteX78" fmla="*/ 165501 w 1464234"/>
              <a:gd name="connsiteY78" fmla="*/ 104775 h 1337550"/>
              <a:gd name="connsiteX79" fmla="*/ 202934 w 1464234"/>
              <a:gd name="connsiteY79" fmla="*/ 158305 h 1337550"/>
              <a:gd name="connsiteX80" fmla="*/ 213507 w 1464234"/>
              <a:gd name="connsiteY80" fmla="*/ 219170 h 1337550"/>
              <a:gd name="connsiteX81" fmla="*/ 173502 w 1464234"/>
              <a:gd name="connsiteY81" fmla="*/ 207169 h 1337550"/>
              <a:gd name="connsiteX82" fmla="*/ 135497 w 1464234"/>
              <a:gd name="connsiteY82" fmla="*/ 206312 h 1337550"/>
              <a:gd name="connsiteX83" fmla="*/ 155309 w 1464234"/>
              <a:gd name="connsiteY83" fmla="*/ 239363 h 1337550"/>
              <a:gd name="connsiteX84" fmla="*/ 124639 w 1464234"/>
              <a:gd name="connsiteY84" fmla="*/ 258985 h 1337550"/>
              <a:gd name="connsiteX85" fmla="*/ 89682 w 1464234"/>
              <a:gd name="connsiteY85" fmla="*/ 232505 h 1337550"/>
              <a:gd name="connsiteX86" fmla="*/ 19292 w 1464234"/>
              <a:gd name="connsiteY86" fmla="*/ 216789 h 1337550"/>
              <a:gd name="connsiteX87" fmla="*/ 86158 w 1464234"/>
              <a:gd name="connsiteY87" fmla="*/ 276416 h 1337550"/>
              <a:gd name="connsiteX88" fmla="*/ 24150 w 1464234"/>
              <a:gd name="connsiteY88" fmla="*/ 294037 h 1337550"/>
              <a:gd name="connsiteX89" fmla="*/ 338 w 1464234"/>
              <a:gd name="connsiteY89" fmla="*/ 326231 h 1337550"/>
              <a:gd name="connsiteX90" fmla="*/ 50725 w 1464234"/>
              <a:gd name="connsiteY90" fmla="*/ 336899 h 1337550"/>
              <a:gd name="connsiteX91" fmla="*/ 111209 w 1464234"/>
              <a:gd name="connsiteY91" fmla="*/ 320897 h 1337550"/>
              <a:gd name="connsiteX92" fmla="*/ 126734 w 1464234"/>
              <a:gd name="connsiteY92" fmla="*/ 885539 h 1337550"/>
              <a:gd name="connsiteX93" fmla="*/ 517355 w 1464234"/>
              <a:gd name="connsiteY93" fmla="*/ 1307592 h 1337550"/>
              <a:gd name="connsiteX94" fmla="*/ 779102 w 1464234"/>
              <a:gd name="connsiteY94" fmla="*/ 1335119 h 1337550"/>
              <a:gd name="connsiteX95" fmla="*/ 1257161 w 1464234"/>
              <a:gd name="connsiteY95" fmla="*/ 960596 h 1337550"/>
              <a:gd name="connsiteX96" fmla="*/ 1329932 w 1464234"/>
              <a:gd name="connsiteY96" fmla="*/ 432626 h 1337550"/>
              <a:gd name="connsiteX97" fmla="*/ 1399560 w 1464234"/>
              <a:gd name="connsiteY97" fmla="*/ 417481 h 1337550"/>
              <a:gd name="connsiteX98" fmla="*/ 1464235 w 1464234"/>
              <a:gd name="connsiteY98" fmla="*/ 385762 h 1337550"/>
              <a:gd name="connsiteX99" fmla="*/ 1401179 w 1464234"/>
              <a:gd name="connsiteY99" fmla="*/ 377381 h 133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464234" h="1337550">
                <a:moveTo>
                  <a:pt x="1401084" y="377666"/>
                </a:moveTo>
                <a:cubicBezTo>
                  <a:pt x="1378891" y="381095"/>
                  <a:pt x="1347744" y="370237"/>
                  <a:pt x="1352221" y="348329"/>
                </a:cubicBezTo>
                <a:cubicBezTo>
                  <a:pt x="1354507" y="337185"/>
                  <a:pt x="1365365" y="330422"/>
                  <a:pt x="1374890" y="324231"/>
                </a:cubicBezTo>
                <a:cubicBezTo>
                  <a:pt x="1403180" y="305562"/>
                  <a:pt x="1428040" y="278511"/>
                  <a:pt x="1434707" y="245269"/>
                </a:cubicBezTo>
                <a:cubicBezTo>
                  <a:pt x="1441375" y="212027"/>
                  <a:pt x="1424801" y="172974"/>
                  <a:pt x="1392702" y="162306"/>
                </a:cubicBezTo>
                <a:cubicBezTo>
                  <a:pt x="1399655" y="190119"/>
                  <a:pt x="1389273" y="221456"/>
                  <a:pt x="1367080" y="239649"/>
                </a:cubicBezTo>
                <a:cubicBezTo>
                  <a:pt x="1332980" y="232886"/>
                  <a:pt x="1306596" y="198692"/>
                  <a:pt x="1308787" y="164021"/>
                </a:cubicBezTo>
                <a:cubicBezTo>
                  <a:pt x="1309739" y="148495"/>
                  <a:pt x="1315740" y="133541"/>
                  <a:pt x="1316883" y="118015"/>
                </a:cubicBezTo>
                <a:cubicBezTo>
                  <a:pt x="1318121" y="102489"/>
                  <a:pt x="1312787" y="84487"/>
                  <a:pt x="1298500" y="78295"/>
                </a:cubicBezTo>
                <a:cubicBezTo>
                  <a:pt x="1277831" y="69342"/>
                  <a:pt x="1255542" y="92202"/>
                  <a:pt x="1253447" y="114586"/>
                </a:cubicBezTo>
                <a:cubicBezTo>
                  <a:pt x="1251351" y="136970"/>
                  <a:pt x="1261543" y="158591"/>
                  <a:pt x="1265639" y="180689"/>
                </a:cubicBezTo>
                <a:cubicBezTo>
                  <a:pt x="1269830" y="202787"/>
                  <a:pt x="1265162" y="230410"/>
                  <a:pt x="1244588" y="239554"/>
                </a:cubicBezTo>
                <a:cubicBezTo>
                  <a:pt x="1224300" y="214122"/>
                  <a:pt x="1226872" y="178213"/>
                  <a:pt x="1228777" y="145733"/>
                </a:cubicBezTo>
                <a:cubicBezTo>
                  <a:pt x="1230682" y="113252"/>
                  <a:pt x="1228777" y="76010"/>
                  <a:pt x="1203631" y="55436"/>
                </a:cubicBezTo>
                <a:cubicBezTo>
                  <a:pt x="1197630" y="50483"/>
                  <a:pt x="1189534" y="46768"/>
                  <a:pt x="1182104" y="49054"/>
                </a:cubicBezTo>
                <a:cubicBezTo>
                  <a:pt x="1165245" y="54388"/>
                  <a:pt x="1170389" y="79248"/>
                  <a:pt x="1176961" y="95726"/>
                </a:cubicBezTo>
                <a:cubicBezTo>
                  <a:pt x="1190582" y="129445"/>
                  <a:pt x="1195344" y="166688"/>
                  <a:pt x="1190677" y="202787"/>
                </a:cubicBezTo>
                <a:cubicBezTo>
                  <a:pt x="1179914" y="216884"/>
                  <a:pt x="1155625" y="210598"/>
                  <a:pt x="1145719" y="195834"/>
                </a:cubicBezTo>
                <a:cubicBezTo>
                  <a:pt x="1135813" y="181070"/>
                  <a:pt x="1135622" y="162211"/>
                  <a:pt x="1134289" y="144590"/>
                </a:cubicBezTo>
                <a:cubicBezTo>
                  <a:pt x="1132955" y="126873"/>
                  <a:pt x="1128955" y="107442"/>
                  <a:pt x="1114763" y="96964"/>
                </a:cubicBezTo>
                <a:cubicBezTo>
                  <a:pt x="1109619" y="93155"/>
                  <a:pt x="1102571" y="90869"/>
                  <a:pt x="1096856" y="93631"/>
                </a:cubicBezTo>
                <a:cubicBezTo>
                  <a:pt x="1088855" y="97441"/>
                  <a:pt x="1087521" y="108014"/>
                  <a:pt x="1087235" y="116777"/>
                </a:cubicBezTo>
                <a:cubicBezTo>
                  <a:pt x="1086664" y="135065"/>
                  <a:pt x="1086188" y="153353"/>
                  <a:pt x="1085616" y="171736"/>
                </a:cubicBezTo>
                <a:cubicBezTo>
                  <a:pt x="1085330" y="182023"/>
                  <a:pt x="1083140" y="194977"/>
                  <a:pt x="1073138" y="197644"/>
                </a:cubicBezTo>
                <a:cubicBezTo>
                  <a:pt x="1061613" y="200787"/>
                  <a:pt x="1052850" y="186880"/>
                  <a:pt x="1050469" y="175070"/>
                </a:cubicBezTo>
                <a:cubicBezTo>
                  <a:pt x="1046278" y="154496"/>
                  <a:pt x="1047707" y="132779"/>
                  <a:pt x="1054660" y="112967"/>
                </a:cubicBezTo>
                <a:cubicBezTo>
                  <a:pt x="1061518" y="93345"/>
                  <a:pt x="1073805" y="74867"/>
                  <a:pt x="1074186" y="54102"/>
                </a:cubicBezTo>
                <a:cubicBezTo>
                  <a:pt x="1074567" y="33338"/>
                  <a:pt x="1053993" y="10573"/>
                  <a:pt x="1035229" y="19431"/>
                </a:cubicBezTo>
                <a:cubicBezTo>
                  <a:pt x="1021989" y="72200"/>
                  <a:pt x="1015512" y="126683"/>
                  <a:pt x="1016179" y="181166"/>
                </a:cubicBezTo>
                <a:cubicBezTo>
                  <a:pt x="1002653" y="189738"/>
                  <a:pt x="984175" y="176117"/>
                  <a:pt x="981127" y="160401"/>
                </a:cubicBezTo>
                <a:cubicBezTo>
                  <a:pt x="978079" y="144685"/>
                  <a:pt x="984651" y="128969"/>
                  <a:pt x="989414" y="113633"/>
                </a:cubicBezTo>
                <a:cubicBezTo>
                  <a:pt x="995795" y="92774"/>
                  <a:pt x="998748" y="70009"/>
                  <a:pt x="992652" y="49054"/>
                </a:cubicBezTo>
                <a:cubicBezTo>
                  <a:pt x="986461" y="28099"/>
                  <a:pt x="969697" y="9335"/>
                  <a:pt x="948170" y="5524"/>
                </a:cubicBezTo>
                <a:cubicBezTo>
                  <a:pt x="940646" y="4191"/>
                  <a:pt x="932073" y="4953"/>
                  <a:pt x="926739" y="10478"/>
                </a:cubicBezTo>
                <a:cubicBezTo>
                  <a:pt x="922358" y="14954"/>
                  <a:pt x="921215" y="21622"/>
                  <a:pt x="920453" y="27813"/>
                </a:cubicBezTo>
                <a:cubicBezTo>
                  <a:pt x="914357" y="76772"/>
                  <a:pt x="922834" y="127349"/>
                  <a:pt x="944456" y="171641"/>
                </a:cubicBezTo>
                <a:cubicBezTo>
                  <a:pt x="936169" y="182309"/>
                  <a:pt x="917786" y="176689"/>
                  <a:pt x="910451" y="165449"/>
                </a:cubicBezTo>
                <a:cubicBezTo>
                  <a:pt x="903117" y="154210"/>
                  <a:pt x="902641" y="139922"/>
                  <a:pt x="899498" y="126778"/>
                </a:cubicBezTo>
                <a:cubicBezTo>
                  <a:pt x="894164" y="104870"/>
                  <a:pt x="880352" y="85154"/>
                  <a:pt x="861588" y="72676"/>
                </a:cubicBezTo>
                <a:cubicBezTo>
                  <a:pt x="845300" y="80963"/>
                  <a:pt x="848158" y="105156"/>
                  <a:pt x="855683" y="121730"/>
                </a:cubicBezTo>
                <a:cubicBezTo>
                  <a:pt x="863207" y="138303"/>
                  <a:pt x="873018" y="158115"/>
                  <a:pt x="863303" y="173546"/>
                </a:cubicBezTo>
                <a:cubicBezTo>
                  <a:pt x="831870" y="166688"/>
                  <a:pt x="808820" y="132969"/>
                  <a:pt x="813963" y="101156"/>
                </a:cubicBezTo>
                <a:cubicBezTo>
                  <a:pt x="817392" y="80010"/>
                  <a:pt x="831203" y="61436"/>
                  <a:pt x="832918" y="40100"/>
                </a:cubicBezTo>
                <a:cubicBezTo>
                  <a:pt x="834632" y="18764"/>
                  <a:pt x="811868" y="-5906"/>
                  <a:pt x="794342" y="6382"/>
                </a:cubicBezTo>
                <a:cubicBezTo>
                  <a:pt x="786245" y="12002"/>
                  <a:pt x="783769" y="22670"/>
                  <a:pt x="782340" y="32385"/>
                </a:cubicBezTo>
                <a:cubicBezTo>
                  <a:pt x="776435" y="71819"/>
                  <a:pt x="777197" y="112109"/>
                  <a:pt x="784531" y="151257"/>
                </a:cubicBezTo>
                <a:cubicBezTo>
                  <a:pt x="771386" y="156020"/>
                  <a:pt x="756623" y="147638"/>
                  <a:pt x="748812" y="136112"/>
                </a:cubicBezTo>
                <a:cubicBezTo>
                  <a:pt x="741002" y="124587"/>
                  <a:pt x="738144" y="110490"/>
                  <a:pt x="734144" y="97155"/>
                </a:cubicBezTo>
                <a:cubicBezTo>
                  <a:pt x="723952" y="63341"/>
                  <a:pt x="696234" y="28099"/>
                  <a:pt x="661277" y="33147"/>
                </a:cubicBezTo>
                <a:cubicBezTo>
                  <a:pt x="658039" y="33623"/>
                  <a:pt x="654610" y="34576"/>
                  <a:pt x="652419" y="36957"/>
                </a:cubicBezTo>
                <a:cubicBezTo>
                  <a:pt x="650705" y="38767"/>
                  <a:pt x="649847" y="41243"/>
                  <a:pt x="649276" y="43720"/>
                </a:cubicBezTo>
                <a:cubicBezTo>
                  <a:pt x="643942" y="69247"/>
                  <a:pt x="669278" y="89535"/>
                  <a:pt x="690329" y="105156"/>
                </a:cubicBezTo>
                <a:cubicBezTo>
                  <a:pt x="711284" y="120682"/>
                  <a:pt x="732620" y="148209"/>
                  <a:pt x="718427" y="170117"/>
                </a:cubicBezTo>
                <a:cubicBezTo>
                  <a:pt x="706997" y="187738"/>
                  <a:pt x="680042" y="186595"/>
                  <a:pt x="661373" y="176975"/>
                </a:cubicBezTo>
                <a:cubicBezTo>
                  <a:pt x="625749" y="158591"/>
                  <a:pt x="604223" y="116014"/>
                  <a:pt x="610700" y="76486"/>
                </a:cubicBezTo>
                <a:cubicBezTo>
                  <a:pt x="613081" y="61627"/>
                  <a:pt x="618986" y="47244"/>
                  <a:pt x="618701" y="32290"/>
                </a:cubicBezTo>
                <a:cubicBezTo>
                  <a:pt x="618320" y="17240"/>
                  <a:pt x="608604" y="667"/>
                  <a:pt x="593650" y="0"/>
                </a:cubicBezTo>
                <a:cubicBezTo>
                  <a:pt x="554312" y="37719"/>
                  <a:pt x="600698" y="110014"/>
                  <a:pt x="573171" y="157067"/>
                </a:cubicBezTo>
                <a:cubicBezTo>
                  <a:pt x="555836" y="166021"/>
                  <a:pt x="534023" y="152591"/>
                  <a:pt x="525737" y="134969"/>
                </a:cubicBezTo>
                <a:cubicBezTo>
                  <a:pt x="517450" y="117348"/>
                  <a:pt x="518307" y="96964"/>
                  <a:pt x="516974" y="77534"/>
                </a:cubicBezTo>
                <a:cubicBezTo>
                  <a:pt x="515640" y="58103"/>
                  <a:pt x="510782" y="36957"/>
                  <a:pt x="495066" y="25337"/>
                </a:cubicBezTo>
                <a:cubicBezTo>
                  <a:pt x="477921" y="31528"/>
                  <a:pt x="471444" y="53150"/>
                  <a:pt x="474016" y="71152"/>
                </a:cubicBezTo>
                <a:cubicBezTo>
                  <a:pt x="476588" y="89154"/>
                  <a:pt x="485541" y="105728"/>
                  <a:pt x="489446" y="123444"/>
                </a:cubicBezTo>
                <a:cubicBezTo>
                  <a:pt x="491066" y="130969"/>
                  <a:pt x="490875" y="140494"/>
                  <a:pt x="484112" y="144113"/>
                </a:cubicBezTo>
                <a:cubicBezTo>
                  <a:pt x="481350" y="145637"/>
                  <a:pt x="478016" y="145637"/>
                  <a:pt x="474873" y="145161"/>
                </a:cubicBezTo>
                <a:cubicBezTo>
                  <a:pt x="454871" y="142113"/>
                  <a:pt x="443155" y="120301"/>
                  <a:pt x="440774" y="100108"/>
                </a:cubicBezTo>
                <a:cubicBezTo>
                  <a:pt x="438488" y="80010"/>
                  <a:pt x="442202" y="59341"/>
                  <a:pt x="438011" y="39529"/>
                </a:cubicBezTo>
                <a:cubicBezTo>
                  <a:pt x="435154" y="26194"/>
                  <a:pt x="424105" y="11430"/>
                  <a:pt x="410960" y="15050"/>
                </a:cubicBezTo>
                <a:cubicBezTo>
                  <a:pt x="397816" y="18669"/>
                  <a:pt x="396006" y="36386"/>
                  <a:pt x="396768" y="50006"/>
                </a:cubicBezTo>
                <a:cubicBezTo>
                  <a:pt x="398102" y="71342"/>
                  <a:pt x="399435" y="92774"/>
                  <a:pt x="400769" y="114110"/>
                </a:cubicBezTo>
                <a:cubicBezTo>
                  <a:pt x="394673" y="124206"/>
                  <a:pt x="379337" y="115443"/>
                  <a:pt x="371717" y="106489"/>
                </a:cubicBezTo>
                <a:cubicBezTo>
                  <a:pt x="352858" y="84392"/>
                  <a:pt x="334094" y="62294"/>
                  <a:pt x="315234" y="40196"/>
                </a:cubicBezTo>
                <a:cubicBezTo>
                  <a:pt x="304090" y="46196"/>
                  <a:pt x="303233" y="62484"/>
                  <a:pt x="308948" y="73724"/>
                </a:cubicBezTo>
                <a:cubicBezTo>
                  <a:pt x="314663" y="84963"/>
                  <a:pt x="324950" y="93059"/>
                  <a:pt x="332760" y="102965"/>
                </a:cubicBezTo>
                <a:cubicBezTo>
                  <a:pt x="347143" y="121349"/>
                  <a:pt x="352191" y="148304"/>
                  <a:pt x="340666" y="168497"/>
                </a:cubicBezTo>
                <a:cubicBezTo>
                  <a:pt x="329045" y="188786"/>
                  <a:pt x="298851" y="197453"/>
                  <a:pt x="280754" y="182690"/>
                </a:cubicBezTo>
                <a:cubicBezTo>
                  <a:pt x="270276" y="174117"/>
                  <a:pt x="265704" y="160592"/>
                  <a:pt x="260561" y="148114"/>
                </a:cubicBezTo>
                <a:cubicBezTo>
                  <a:pt x="245321" y="111062"/>
                  <a:pt x="220556" y="78010"/>
                  <a:pt x="189409" y="52864"/>
                </a:cubicBezTo>
                <a:cubicBezTo>
                  <a:pt x="167692" y="55340"/>
                  <a:pt x="158357" y="84106"/>
                  <a:pt x="165501" y="104775"/>
                </a:cubicBezTo>
                <a:cubicBezTo>
                  <a:pt x="172645" y="125444"/>
                  <a:pt x="189885" y="140780"/>
                  <a:pt x="202934" y="158305"/>
                </a:cubicBezTo>
                <a:cubicBezTo>
                  <a:pt x="215984" y="175927"/>
                  <a:pt x="224937" y="200501"/>
                  <a:pt x="213507" y="219170"/>
                </a:cubicBezTo>
                <a:cubicBezTo>
                  <a:pt x="203125" y="230886"/>
                  <a:pt x="184837" y="218027"/>
                  <a:pt x="173502" y="207169"/>
                </a:cubicBezTo>
                <a:cubicBezTo>
                  <a:pt x="162167" y="196310"/>
                  <a:pt x="137974" y="190881"/>
                  <a:pt x="135497" y="206312"/>
                </a:cubicBezTo>
                <a:cubicBezTo>
                  <a:pt x="133402" y="219361"/>
                  <a:pt x="152547" y="226409"/>
                  <a:pt x="155309" y="239363"/>
                </a:cubicBezTo>
                <a:cubicBezTo>
                  <a:pt x="158453" y="253746"/>
                  <a:pt x="138641" y="263652"/>
                  <a:pt x="124639" y="258985"/>
                </a:cubicBezTo>
                <a:cubicBezTo>
                  <a:pt x="110732" y="254222"/>
                  <a:pt x="101112" y="241745"/>
                  <a:pt x="89682" y="232505"/>
                </a:cubicBezTo>
                <a:cubicBezTo>
                  <a:pt x="70251" y="216980"/>
                  <a:pt x="43486" y="210979"/>
                  <a:pt x="19292" y="216789"/>
                </a:cubicBezTo>
                <a:cubicBezTo>
                  <a:pt x="35390" y="242411"/>
                  <a:pt x="58916" y="263271"/>
                  <a:pt x="86158" y="276416"/>
                </a:cubicBezTo>
                <a:cubicBezTo>
                  <a:pt x="64631" y="278321"/>
                  <a:pt x="43391" y="284321"/>
                  <a:pt x="24150" y="294037"/>
                </a:cubicBezTo>
                <a:cubicBezTo>
                  <a:pt x="11291" y="300514"/>
                  <a:pt x="-2329" y="312134"/>
                  <a:pt x="338" y="326231"/>
                </a:cubicBezTo>
                <a:cubicBezTo>
                  <a:pt x="4052" y="345853"/>
                  <a:pt x="32913" y="346043"/>
                  <a:pt x="50725" y="336899"/>
                </a:cubicBezTo>
                <a:cubicBezTo>
                  <a:pt x="68537" y="327755"/>
                  <a:pt x="93302" y="312134"/>
                  <a:pt x="111209" y="320897"/>
                </a:cubicBezTo>
                <a:lnTo>
                  <a:pt x="126734" y="885539"/>
                </a:lnTo>
                <a:cubicBezTo>
                  <a:pt x="132735" y="1104233"/>
                  <a:pt x="299804" y="1284732"/>
                  <a:pt x="517355" y="1307592"/>
                </a:cubicBezTo>
                <a:lnTo>
                  <a:pt x="779102" y="1335119"/>
                </a:lnTo>
                <a:cubicBezTo>
                  <a:pt x="1013417" y="1359789"/>
                  <a:pt x="1225062" y="1194054"/>
                  <a:pt x="1257161" y="960596"/>
                </a:cubicBezTo>
                <a:lnTo>
                  <a:pt x="1329932" y="432626"/>
                </a:lnTo>
                <a:cubicBezTo>
                  <a:pt x="1350602" y="417862"/>
                  <a:pt x="1374128" y="418148"/>
                  <a:pt x="1399560" y="417481"/>
                </a:cubicBezTo>
                <a:cubicBezTo>
                  <a:pt x="1424992" y="416719"/>
                  <a:pt x="1454519" y="409289"/>
                  <a:pt x="1464235" y="385762"/>
                </a:cubicBezTo>
                <a:cubicBezTo>
                  <a:pt x="1450805" y="367760"/>
                  <a:pt x="1423373" y="373952"/>
                  <a:pt x="1401179" y="37738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525" name="Graphic 1524">
            <a:extLst>
              <a:ext uri="{FF2B5EF4-FFF2-40B4-BE49-F238E27FC236}">
                <a16:creationId xmlns:a16="http://schemas.microsoft.com/office/drawing/2014/main" id="{00D93F1D-749B-8244-9113-C850697D2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5651281" y="4895753"/>
            <a:ext cx="73339" cy="66586"/>
          </a:xfrm>
          <a:prstGeom prst="rect">
            <a:avLst/>
          </a:prstGeom>
        </p:spPr>
      </p:pic>
      <p:sp>
        <p:nvSpPr>
          <p:cNvPr id="1526" name="Oval 1525">
            <a:extLst>
              <a:ext uri="{FF2B5EF4-FFF2-40B4-BE49-F238E27FC236}">
                <a16:creationId xmlns:a16="http://schemas.microsoft.com/office/drawing/2014/main" id="{5037AAEA-77CD-718F-74AD-790D697C488E}"/>
              </a:ext>
            </a:extLst>
          </p:cNvPr>
          <p:cNvSpPr/>
          <p:nvPr/>
        </p:nvSpPr>
        <p:spPr>
          <a:xfrm rot="16200000">
            <a:off x="5665576" y="4882551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7" name="Oval 1526">
            <a:extLst>
              <a:ext uri="{FF2B5EF4-FFF2-40B4-BE49-F238E27FC236}">
                <a16:creationId xmlns:a16="http://schemas.microsoft.com/office/drawing/2014/main" id="{307A9976-CAD6-6355-8E1E-E07DAE83EEF0}"/>
              </a:ext>
            </a:extLst>
          </p:cNvPr>
          <p:cNvSpPr/>
          <p:nvPr/>
        </p:nvSpPr>
        <p:spPr>
          <a:xfrm rot="16200000">
            <a:off x="5636520" y="4965493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8" name="Oval 1527">
            <a:extLst>
              <a:ext uri="{FF2B5EF4-FFF2-40B4-BE49-F238E27FC236}">
                <a16:creationId xmlns:a16="http://schemas.microsoft.com/office/drawing/2014/main" id="{BC6EA372-F107-B174-3B15-AA5A7467CC80}"/>
              </a:ext>
            </a:extLst>
          </p:cNvPr>
          <p:cNvSpPr/>
          <p:nvPr/>
        </p:nvSpPr>
        <p:spPr>
          <a:xfrm rot="16200000">
            <a:off x="5638797" y="490865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9" name="Oval 1528">
            <a:extLst>
              <a:ext uri="{FF2B5EF4-FFF2-40B4-BE49-F238E27FC236}">
                <a16:creationId xmlns:a16="http://schemas.microsoft.com/office/drawing/2014/main" id="{B9835516-6902-1363-F02A-55D1C64AF645}"/>
              </a:ext>
            </a:extLst>
          </p:cNvPr>
          <p:cNvSpPr/>
          <p:nvPr/>
        </p:nvSpPr>
        <p:spPr>
          <a:xfrm rot="16200000">
            <a:off x="5692873" y="487372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0" name="Oval 1529">
            <a:extLst>
              <a:ext uri="{FF2B5EF4-FFF2-40B4-BE49-F238E27FC236}">
                <a16:creationId xmlns:a16="http://schemas.microsoft.com/office/drawing/2014/main" id="{7F5F21DA-D71F-E596-8867-DAFF49831593}"/>
              </a:ext>
            </a:extLst>
          </p:cNvPr>
          <p:cNvSpPr/>
          <p:nvPr/>
        </p:nvSpPr>
        <p:spPr>
          <a:xfrm rot="16200000">
            <a:off x="5648079" y="486106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1" name="Oval 1530">
            <a:extLst>
              <a:ext uri="{FF2B5EF4-FFF2-40B4-BE49-F238E27FC236}">
                <a16:creationId xmlns:a16="http://schemas.microsoft.com/office/drawing/2014/main" id="{DE9414F0-388A-5D0A-2321-D5CBA44598A1}"/>
              </a:ext>
            </a:extLst>
          </p:cNvPr>
          <p:cNvSpPr/>
          <p:nvPr/>
        </p:nvSpPr>
        <p:spPr>
          <a:xfrm rot="16200000">
            <a:off x="5670678" y="485321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2" name="Oval 1531">
            <a:extLst>
              <a:ext uri="{FF2B5EF4-FFF2-40B4-BE49-F238E27FC236}">
                <a16:creationId xmlns:a16="http://schemas.microsoft.com/office/drawing/2014/main" id="{D77D8240-BDBF-5DB1-605F-5F50412799A1}"/>
              </a:ext>
            </a:extLst>
          </p:cNvPr>
          <p:cNvSpPr/>
          <p:nvPr/>
        </p:nvSpPr>
        <p:spPr>
          <a:xfrm rot="16200000">
            <a:off x="5713455" y="4870673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3" name="Oval 1532">
            <a:extLst>
              <a:ext uri="{FF2B5EF4-FFF2-40B4-BE49-F238E27FC236}">
                <a16:creationId xmlns:a16="http://schemas.microsoft.com/office/drawing/2014/main" id="{7E9A40BC-E272-74C5-606F-F9F2E40278F3}"/>
              </a:ext>
            </a:extLst>
          </p:cNvPr>
          <p:cNvSpPr/>
          <p:nvPr/>
        </p:nvSpPr>
        <p:spPr>
          <a:xfrm rot="16200000">
            <a:off x="5645658" y="488376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4" name="Oval 1533">
            <a:extLst>
              <a:ext uri="{FF2B5EF4-FFF2-40B4-BE49-F238E27FC236}">
                <a16:creationId xmlns:a16="http://schemas.microsoft.com/office/drawing/2014/main" id="{59D9E360-273E-43A0-131A-8C5F617D6B14}"/>
              </a:ext>
            </a:extLst>
          </p:cNvPr>
          <p:cNvSpPr/>
          <p:nvPr/>
        </p:nvSpPr>
        <p:spPr>
          <a:xfrm rot="16200000">
            <a:off x="5734843" y="4893810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5" name="Oval 1534">
            <a:extLst>
              <a:ext uri="{FF2B5EF4-FFF2-40B4-BE49-F238E27FC236}">
                <a16:creationId xmlns:a16="http://schemas.microsoft.com/office/drawing/2014/main" id="{2E6A9353-CD8C-BD07-8983-39693D46A853}"/>
              </a:ext>
            </a:extLst>
          </p:cNvPr>
          <p:cNvSpPr/>
          <p:nvPr/>
        </p:nvSpPr>
        <p:spPr>
          <a:xfrm rot="16200000">
            <a:off x="5745739" y="491869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C769D56D-1A30-8CE5-5C96-65AF106FD7DA}"/>
              </a:ext>
            </a:extLst>
          </p:cNvPr>
          <p:cNvSpPr/>
          <p:nvPr/>
        </p:nvSpPr>
        <p:spPr>
          <a:xfrm rot="16200000">
            <a:off x="5727176" y="4947940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6F6CC131-9C8D-BA78-FDCE-B408B06CEECE}"/>
              </a:ext>
            </a:extLst>
          </p:cNvPr>
          <p:cNvSpPr/>
          <p:nvPr/>
        </p:nvSpPr>
        <p:spPr>
          <a:xfrm rot="16200000">
            <a:off x="5744529" y="4940083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1A21C6D3-0F4E-2A2F-C5B4-D7E90A3394B0}"/>
              </a:ext>
            </a:extLst>
          </p:cNvPr>
          <p:cNvSpPr/>
          <p:nvPr/>
        </p:nvSpPr>
        <p:spPr>
          <a:xfrm rot="16200000">
            <a:off x="5717491" y="4978935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21D1EBE8-10DF-32FF-C7EA-110B7CCF80B2}"/>
              </a:ext>
            </a:extLst>
          </p:cNvPr>
          <p:cNvSpPr/>
          <p:nvPr/>
        </p:nvSpPr>
        <p:spPr>
          <a:xfrm rot="16200000">
            <a:off x="5698120" y="4972387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AD5D90C3-D5C7-B18A-5324-5B790E18546E}"/>
              </a:ext>
            </a:extLst>
          </p:cNvPr>
          <p:cNvSpPr/>
          <p:nvPr/>
        </p:nvSpPr>
        <p:spPr>
          <a:xfrm rot="16200000">
            <a:off x="5670678" y="4985482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B05CAB11-CEAD-AE8E-719D-100E083C2C9A}"/>
              </a:ext>
            </a:extLst>
          </p:cNvPr>
          <p:cNvSpPr/>
          <p:nvPr/>
        </p:nvSpPr>
        <p:spPr>
          <a:xfrm rot="16200000">
            <a:off x="5656957" y="4970204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FA7660EA-B9F9-0DFF-F427-8E9552F49333}"/>
              </a:ext>
            </a:extLst>
          </p:cNvPr>
          <p:cNvSpPr/>
          <p:nvPr/>
        </p:nvSpPr>
        <p:spPr>
          <a:xfrm rot="16200000">
            <a:off x="5648483" y="4985919"/>
            <a:ext cx="6286" cy="581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93" name="Group 692">
            <a:extLst>
              <a:ext uri="{FF2B5EF4-FFF2-40B4-BE49-F238E27FC236}">
                <a16:creationId xmlns:a16="http://schemas.microsoft.com/office/drawing/2014/main" id="{B4819921-AF8E-22DB-5EA7-91949A916A7E}"/>
              </a:ext>
            </a:extLst>
          </p:cNvPr>
          <p:cNvGrpSpPr/>
          <p:nvPr/>
        </p:nvGrpSpPr>
        <p:grpSpPr>
          <a:xfrm>
            <a:off x="6182020" y="4848794"/>
            <a:ext cx="404092" cy="70605"/>
            <a:chOff x="4709584" y="4948014"/>
            <a:chExt cx="317859" cy="55538"/>
          </a:xfrm>
        </p:grpSpPr>
        <p:sp>
          <p:nvSpPr>
            <p:cNvPr id="1481" name="Graphic 6570">
              <a:extLst>
                <a:ext uri="{FF2B5EF4-FFF2-40B4-BE49-F238E27FC236}">
                  <a16:creationId xmlns:a16="http://schemas.microsoft.com/office/drawing/2014/main" id="{69275C55-CEBB-82FA-55FF-793DDAA2D99D}"/>
                </a:ext>
              </a:extLst>
            </p:cNvPr>
            <p:cNvSpPr/>
            <p:nvPr/>
          </p:nvSpPr>
          <p:spPr>
            <a:xfrm>
              <a:off x="4709584" y="4948014"/>
              <a:ext cx="317859" cy="55538"/>
            </a:xfrm>
            <a:custGeom>
              <a:avLst/>
              <a:gdLst>
                <a:gd name="connsiteX0" fmla="*/ 31404 w 3190402"/>
                <a:gd name="connsiteY0" fmla="*/ 207432 h 499688"/>
                <a:gd name="connsiteX1" fmla="*/ 3150842 w 3190402"/>
                <a:gd name="connsiteY1" fmla="*/ 212099 h 499688"/>
                <a:gd name="connsiteX2" fmla="*/ 3181036 w 3190402"/>
                <a:gd name="connsiteY2" fmla="*/ 123422 h 499688"/>
                <a:gd name="connsiteX3" fmla="*/ 3181036 w 3190402"/>
                <a:gd name="connsiteY3" fmla="*/ 123422 h 499688"/>
                <a:gd name="connsiteX4" fmla="*/ 3103884 w 3190402"/>
                <a:gd name="connsiteY4" fmla="*/ 101895 h 499688"/>
                <a:gd name="connsiteX5" fmla="*/ 2440658 w 3190402"/>
                <a:gd name="connsiteY5" fmla="*/ 278393 h 499688"/>
                <a:gd name="connsiteX6" fmla="*/ 1988411 w 3190402"/>
                <a:gd name="connsiteY6" fmla="*/ 121898 h 499688"/>
                <a:gd name="connsiteX7" fmla="*/ 964664 w 3190402"/>
                <a:gd name="connsiteY7" fmla="*/ 141329 h 499688"/>
                <a:gd name="connsiteX8" fmla="*/ 81125 w 3190402"/>
                <a:gd name="connsiteY8" fmla="*/ 113801 h 499688"/>
                <a:gd name="connsiteX9" fmla="*/ 3591 w 3190402"/>
                <a:gd name="connsiteY9" fmla="*/ 139709 h 499688"/>
                <a:gd name="connsiteX10" fmla="*/ 3591 w 3190402"/>
                <a:gd name="connsiteY10" fmla="*/ 139709 h 499688"/>
                <a:gd name="connsiteX11" fmla="*/ 31404 w 3190402"/>
                <a:gd name="connsiteY11" fmla="*/ 207432 h 4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90402" h="499688">
                  <a:moveTo>
                    <a:pt x="31404" y="207432"/>
                  </a:moveTo>
                  <a:cubicBezTo>
                    <a:pt x="281245" y="318589"/>
                    <a:pt x="1528353" y="802745"/>
                    <a:pt x="3150842" y="212099"/>
                  </a:cubicBezTo>
                  <a:cubicBezTo>
                    <a:pt x="3186846" y="198955"/>
                    <a:pt x="3201610" y="155807"/>
                    <a:pt x="3181036" y="123422"/>
                  </a:cubicBezTo>
                  <a:lnTo>
                    <a:pt x="3181036" y="123422"/>
                  </a:lnTo>
                  <a:cubicBezTo>
                    <a:pt x="3164558" y="97514"/>
                    <a:pt x="3131316" y="88274"/>
                    <a:pt x="3103884" y="101895"/>
                  </a:cubicBezTo>
                  <a:cubicBezTo>
                    <a:pt x="3005776" y="150663"/>
                    <a:pt x="2762412" y="255152"/>
                    <a:pt x="2440658" y="278393"/>
                  </a:cubicBezTo>
                  <a:cubicBezTo>
                    <a:pt x="2260540" y="291443"/>
                    <a:pt x="1988411" y="121898"/>
                    <a:pt x="1988411" y="121898"/>
                  </a:cubicBezTo>
                  <a:cubicBezTo>
                    <a:pt x="1988411" y="121898"/>
                    <a:pt x="1551118" y="-164900"/>
                    <a:pt x="964664" y="141329"/>
                  </a:cubicBezTo>
                  <a:cubicBezTo>
                    <a:pt x="552803" y="356403"/>
                    <a:pt x="208855" y="193049"/>
                    <a:pt x="81125" y="113801"/>
                  </a:cubicBezTo>
                  <a:cubicBezTo>
                    <a:pt x="52836" y="96275"/>
                    <a:pt x="15688" y="108658"/>
                    <a:pt x="3591" y="139709"/>
                  </a:cubicBezTo>
                  <a:lnTo>
                    <a:pt x="3591" y="139709"/>
                  </a:lnTo>
                  <a:cubicBezTo>
                    <a:pt x="-6600" y="166094"/>
                    <a:pt x="5592" y="195907"/>
                    <a:pt x="31404" y="2074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26BE5103-157A-8558-091B-EE01489D5F1E}"/>
                </a:ext>
              </a:extLst>
            </p:cNvPr>
            <p:cNvSpPr/>
            <p:nvPr/>
          </p:nvSpPr>
          <p:spPr>
            <a:xfrm>
              <a:off x="4826605" y="4958844"/>
              <a:ext cx="67852" cy="33877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Epithelial Cell">
            <a:extLst>
              <a:ext uri="{FF2B5EF4-FFF2-40B4-BE49-F238E27FC236}">
                <a16:creationId xmlns:a16="http://schemas.microsoft.com/office/drawing/2014/main" id="{A9407281-BA16-3378-F78D-2C0552D0D9E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5479932" y="2020399"/>
            <a:ext cx="180883" cy="350156"/>
            <a:chOff x="4692938" y="1805889"/>
            <a:chExt cx="506734" cy="9429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64AD1CD-7D6E-1CD7-200B-5C1E758C05D8}"/>
                </a:ext>
              </a:extLst>
            </p:cNvPr>
            <p:cNvSpPr/>
            <p:nvPr/>
          </p:nvSpPr>
          <p:spPr>
            <a:xfrm>
              <a:off x="4741344" y="1839218"/>
              <a:ext cx="45824" cy="266613"/>
            </a:xfrm>
            <a:custGeom>
              <a:avLst/>
              <a:gdLst>
                <a:gd name="connsiteX0" fmla="*/ 0 w 45824"/>
                <a:gd name="connsiteY0" fmla="*/ 0 h 266613"/>
                <a:gd name="connsiteX1" fmla="*/ 0 w 45824"/>
                <a:gd name="connsiteY1" fmla="*/ 0 h 266613"/>
                <a:gd name="connsiteX2" fmla="*/ 4165 w 45824"/>
                <a:gd name="connsiteY2" fmla="*/ 18746 h 266613"/>
                <a:gd name="connsiteX3" fmla="*/ 10414 w 45824"/>
                <a:gd name="connsiteY3" fmla="*/ 47907 h 266613"/>
                <a:gd name="connsiteX4" fmla="*/ 16663 w 45824"/>
                <a:gd name="connsiteY4" fmla="*/ 52072 h 266613"/>
                <a:gd name="connsiteX5" fmla="*/ 20829 w 45824"/>
                <a:gd name="connsiteY5" fmla="*/ 58321 h 266613"/>
                <a:gd name="connsiteX6" fmla="*/ 27078 w 45824"/>
                <a:gd name="connsiteY6" fmla="*/ 60404 h 266613"/>
                <a:gd name="connsiteX7" fmla="*/ 33326 w 45824"/>
                <a:gd name="connsiteY7" fmla="*/ 64570 h 266613"/>
                <a:gd name="connsiteX8" fmla="*/ 41658 w 45824"/>
                <a:gd name="connsiteY8" fmla="*/ 77067 h 266613"/>
                <a:gd name="connsiteX9" fmla="*/ 45824 w 45824"/>
                <a:gd name="connsiteY9" fmla="*/ 83316 h 266613"/>
                <a:gd name="connsiteX10" fmla="*/ 43741 w 45824"/>
                <a:gd name="connsiteY10" fmla="*/ 145804 h 266613"/>
                <a:gd name="connsiteX11" fmla="*/ 41658 w 45824"/>
                <a:gd name="connsiteY11" fmla="*/ 152052 h 266613"/>
                <a:gd name="connsiteX12" fmla="*/ 37492 w 45824"/>
                <a:gd name="connsiteY12" fmla="*/ 168716 h 266613"/>
                <a:gd name="connsiteX13" fmla="*/ 31243 w 45824"/>
                <a:gd name="connsiteY13" fmla="*/ 174964 h 266613"/>
                <a:gd name="connsiteX14" fmla="*/ 20829 w 45824"/>
                <a:gd name="connsiteY14" fmla="*/ 193711 h 266613"/>
                <a:gd name="connsiteX15" fmla="*/ 16663 w 45824"/>
                <a:gd name="connsiteY15" fmla="*/ 199959 h 266613"/>
                <a:gd name="connsiteX16" fmla="*/ 12497 w 45824"/>
                <a:gd name="connsiteY16" fmla="*/ 214540 h 266613"/>
                <a:gd name="connsiteX17" fmla="*/ 10414 w 45824"/>
                <a:gd name="connsiteY17" fmla="*/ 222872 h 266613"/>
                <a:gd name="connsiteX18" fmla="*/ 10414 w 45824"/>
                <a:gd name="connsiteY18" fmla="*/ 266613 h 266613"/>
                <a:gd name="connsiteX19" fmla="*/ 12497 w 45824"/>
                <a:gd name="connsiteY19" fmla="*/ 266613 h 26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824" h="266613">
                  <a:moveTo>
                    <a:pt x="0" y="0"/>
                  </a:moveTo>
                  <a:lnTo>
                    <a:pt x="0" y="0"/>
                  </a:lnTo>
                  <a:cubicBezTo>
                    <a:pt x="1388" y="6249"/>
                    <a:pt x="3053" y="12442"/>
                    <a:pt x="4165" y="18746"/>
                  </a:cubicBezTo>
                  <a:cubicBezTo>
                    <a:pt x="4487" y="20573"/>
                    <a:pt x="6286" y="45156"/>
                    <a:pt x="10414" y="47907"/>
                  </a:cubicBezTo>
                  <a:lnTo>
                    <a:pt x="16663" y="52072"/>
                  </a:lnTo>
                  <a:cubicBezTo>
                    <a:pt x="18052" y="54155"/>
                    <a:pt x="18874" y="56757"/>
                    <a:pt x="20829" y="58321"/>
                  </a:cubicBezTo>
                  <a:cubicBezTo>
                    <a:pt x="22544" y="59693"/>
                    <a:pt x="25114" y="59422"/>
                    <a:pt x="27078" y="60404"/>
                  </a:cubicBezTo>
                  <a:cubicBezTo>
                    <a:pt x="29317" y="61524"/>
                    <a:pt x="31243" y="63181"/>
                    <a:pt x="33326" y="64570"/>
                  </a:cubicBezTo>
                  <a:lnTo>
                    <a:pt x="41658" y="77067"/>
                  </a:lnTo>
                  <a:lnTo>
                    <a:pt x="45824" y="83316"/>
                  </a:lnTo>
                  <a:cubicBezTo>
                    <a:pt x="45130" y="104145"/>
                    <a:pt x="45002" y="125001"/>
                    <a:pt x="43741" y="145804"/>
                  </a:cubicBezTo>
                  <a:cubicBezTo>
                    <a:pt x="43608" y="147995"/>
                    <a:pt x="42190" y="149922"/>
                    <a:pt x="41658" y="152052"/>
                  </a:cubicBezTo>
                  <a:cubicBezTo>
                    <a:pt x="41237" y="153734"/>
                    <a:pt x="39397" y="165859"/>
                    <a:pt x="37492" y="168716"/>
                  </a:cubicBezTo>
                  <a:cubicBezTo>
                    <a:pt x="35858" y="171167"/>
                    <a:pt x="33326" y="172881"/>
                    <a:pt x="31243" y="174964"/>
                  </a:cubicBezTo>
                  <a:cubicBezTo>
                    <a:pt x="27577" y="185962"/>
                    <a:pt x="30377" y="179389"/>
                    <a:pt x="20829" y="193711"/>
                  </a:cubicBezTo>
                  <a:lnTo>
                    <a:pt x="16663" y="199959"/>
                  </a:lnTo>
                  <a:cubicBezTo>
                    <a:pt x="10151" y="226006"/>
                    <a:pt x="18474" y="193622"/>
                    <a:pt x="12497" y="214540"/>
                  </a:cubicBezTo>
                  <a:cubicBezTo>
                    <a:pt x="11711" y="217293"/>
                    <a:pt x="10528" y="220011"/>
                    <a:pt x="10414" y="222872"/>
                  </a:cubicBezTo>
                  <a:cubicBezTo>
                    <a:pt x="9831" y="237441"/>
                    <a:pt x="10414" y="252033"/>
                    <a:pt x="10414" y="266613"/>
                  </a:cubicBezTo>
                  <a:lnTo>
                    <a:pt x="12497" y="266613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66D79B5-2C21-1172-9D0F-D9DD291ACD60}"/>
                </a:ext>
              </a:extLst>
            </p:cNvPr>
            <p:cNvSpPr/>
            <p:nvPr/>
          </p:nvSpPr>
          <p:spPr>
            <a:xfrm>
              <a:off x="4795500" y="1822554"/>
              <a:ext cx="45826" cy="245784"/>
            </a:xfrm>
            <a:custGeom>
              <a:avLst/>
              <a:gdLst>
                <a:gd name="connsiteX0" fmla="*/ 0 w 45825"/>
                <a:gd name="connsiteY0" fmla="*/ 0 h 245784"/>
                <a:gd name="connsiteX1" fmla="*/ 0 w 45825"/>
                <a:gd name="connsiteY1" fmla="*/ 0 h 245784"/>
                <a:gd name="connsiteX2" fmla="*/ 2083 w 45825"/>
                <a:gd name="connsiteY2" fmla="*/ 41659 h 245784"/>
                <a:gd name="connsiteX3" fmla="*/ 4166 w 45825"/>
                <a:gd name="connsiteY3" fmla="*/ 47907 h 245784"/>
                <a:gd name="connsiteX4" fmla="*/ 8332 w 45825"/>
                <a:gd name="connsiteY4" fmla="*/ 54156 h 245784"/>
                <a:gd name="connsiteX5" fmla="*/ 14581 w 45825"/>
                <a:gd name="connsiteY5" fmla="*/ 58322 h 245784"/>
                <a:gd name="connsiteX6" fmla="*/ 24995 w 45825"/>
                <a:gd name="connsiteY6" fmla="*/ 68736 h 245784"/>
                <a:gd name="connsiteX7" fmla="*/ 31244 w 45825"/>
                <a:gd name="connsiteY7" fmla="*/ 81234 h 245784"/>
                <a:gd name="connsiteX8" fmla="*/ 39576 w 45825"/>
                <a:gd name="connsiteY8" fmla="*/ 93731 h 245784"/>
                <a:gd name="connsiteX9" fmla="*/ 43742 w 45825"/>
                <a:gd name="connsiteY9" fmla="*/ 99980 h 245784"/>
                <a:gd name="connsiteX10" fmla="*/ 45825 w 45825"/>
                <a:gd name="connsiteY10" fmla="*/ 106229 h 245784"/>
                <a:gd name="connsiteX11" fmla="*/ 43742 w 45825"/>
                <a:gd name="connsiteY11" fmla="*/ 139556 h 245784"/>
                <a:gd name="connsiteX12" fmla="*/ 41659 w 45825"/>
                <a:gd name="connsiteY12" fmla="*/ 145804 h 245784"/>
                <a:gd name="connsiteX13" fmla="*/ 39576 w 45825"/>
                <a:gd name="connsiteY13" fmla="*/ 156219 h 245784"/>
                <a:gd name="connsiteX14" fmla="*/ 35410 w 45825"/>
                <a:gd name="connsiteY14" fmla="*/ 162468 h 245784"/>
                <a:gd name="connsiteX15" fmla="*/ 29161 w 45825"/>
                <a:gd name="connsiteY15" fmla="*/ 183297 h 245784"/>
                <a:gd name="connsiteX16" fmla="*/ 24995 w 45825"/>
                <a:gd name="connsiteY16" fmla="*/ 189546 h 245784"/>
                <a:gd name="connsiteX17" fmla="*/ 16664 w 45825"/>
                <a:gd name="connsiteY17" fmla="*/ 208292 h 245784"/>
                <a:gd name="connsiteX18" fmla="*/ 14581 w 45825"/>
                <a:gd name="connsiteY18" fmla="*/ 220789 h 245784"/>
                <a:gd name="connsiteX19" fmla="*/ 10415 w 45825"/>
                <a:gd name="connsiteY19" fmla="*/ 227038 h 245784"/>
                <a:gd name="connsiteX20" fmla="*/ 12498 w 45825"/>
                <a:gd name="connsiteY20" fmla="*/ 245784 h 245784"/>
                <a:gd name="connsiteX21" fmla="*/ 12498 w 45825"/>
                <a:gd name="connsiteY21" fmla="*/ 245784 h 24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825" h="245784">
                  <a:moveTo>
                    <a:pt x="0" y="0"/>
                  </a:moveTo>
                  <a:lnTo>
                    <a:pt x="0" y="0"/>
                  </a:lnTo>
                  <a:cubicBezTo>
                    <a:pt x="694" y="13886"/>
                    <a:pt x="878" y="27808"/>
                    <a:pt x="2083" y="41659"/>
                  </a:cubicBezTo>
                  <a:cubicBezTo>
                    <a:pt x="2273" y="43846"/>
                    <a:pt x="3184" y="45943"/>
                    <a:pt x="4166" y="47907"/>
                  </a:cubicBezTo>
                  <a:cubicBezTo>
                    <a:pt x="5286" y="50146"/>
                    <a:pt x="6562" y="52386"/>
                    <a:pt x="8332" y="54156"/>
                  </a:cubicBezTo>
                  <a:cubicBezTo>
                    <a:pt x="10102" y="55926"/>
                    <a:pt x="12498" y="56933"/>
                    <a:pt x="14581" y="58322"/>
                  </a:cubicBezTo>
                  <a:cubicBezTo>
                    <a:pt x="25691" y="74988"/>
                    <a:pt x="11109" y="54850"/>
                    <a:pt x="24995" y="68736"/>
                  </a:cubicBezTo>
                  <a:cubicBezTo>
                    <a:pt x="31931" y="75672"/>
                    <a:pt x="27008" y="73610"/>
                    <a:pt x="31244" y="81234"/>
                  </a:cubicBezTo>
                  <a:cubicBezTo>
                    <a:pt x="33676" y="85611"/>
                    <a:pt x="36799" y="89565"/>
                    <a:pt x="39576" y="93731"/>
                  </a:cubicBezTo>
                  <a:cubicBezTo>
                    <a:pt x="40965" y="95814"/>
                    <a:pt x="42950" y="97605"/>
                    <a:pt x="43742" y="99980"/>
                  </a:cubicBezTo>
                  <a:lnTo>
                    <a:pt x="45825" y="106229"/>
                  </a:lnTo>
                  <a:cubicBezTo>
                    <a:pt x="45131" y="117338"/>
                    <a:pt x="44907" y="128486"/>
                    <a:pt x="43742" y="139556"/>
                  </a:cubicBezTo>
                  <a:cubicBezTo>
                    <a:pt x="43512" y="141739"/>
                    <a:pt x="42191" y="143674"/>
                    <a:pt x="41659" y="145804"/>
                  </a:cubicBezTo>
                  <a:cubicBezTo>
                    <a:pt x="40800" y="149239"/>
                    <a:pt x="40819" y="152904"/>
                    <a:pt x="39576" y="156219"/>
                  </a:cubicBezTo>
                  <a:cubicBezTo>
                    <a:pt x="38697" y="158563"/>
                    <a:pt x="36799" y="160385"/>
                    <a:pt x="35410" y="162468"/>
                  </a:cubicBezTo>
                  <a:cubicBezTo>
                    <a:pt x="34246" y="167125"/>
                    <a:pt x="31189" y="180255"/>
                    <a:pt x="29161" y="183297"/>
                  </a:cubicBezTo>
                  <a:cubicBezTo>
                    <a:pt x="27772" y="185380"/>
                    <a:pt x="26012" y="187258"/>
                    <a:pt x="24995" y="189546"/>
                  </a:cubicBezTo>
                  <a:cubicBezTo>
                    <a:pt x="15081" y="211855"/>
                    <a:pt x="26092" y="194150"/>
                    <a:pt x="16664" y="208292"/>
                  </a:cubicBezTo>
                  <a:cubicBezTo>
                    <a:pt x="15970" y="212458"/>
                    <a:pt x="15917" y="216783"/>
                    <a:pt x="14581" y="220789"/>
                  </a:cubicBezTo>
                  <a:cubicBezTo>
                    <a:pt x="13789" y="223164"/>
                    <a:pt x="10623" y="224543"/>
                    <a:pt x="10415" y="227038"/>
                  </a:cubicBezTo>
                  <a:cubicBezTo>
                    <a:pt x="9893" y="233303"/>
                    <a:pt x="12498" y="245784"/>
                    <a:pt x="12498" y="245784"/>
                  </a:cubicBezTo>
                  <a:lnTo>
                    <a:pt x="12498" y="245784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5F837C7-CBD1-6278-B456-319DA6F492E5}"/>
                </a:ext>
              </a:extLst>
            </p:cNvPr>
            <p:cNvSpPr/>
            <p:nvPr/>
          </p:nvSpPr>
          <p:spPr>
            <a:xfrm>
              <a:off x="4843268" y="1816306"/>
              <a:ext cx="39715" cy="239536"/>
            </a:xfrm>
            <a:custGeom>
              <a:avLst/>
              <a:gdLst>
                <a:gd name="connsiteX0" fmla="*/ 4304 w 39714"/>
                <a:gd name="connsiteY0" fmla="*/ 0 h 239535"/>
                <a:gd name="connsiteX1" fmla="*/ 4304 w 39714"/>
                <a:gd name="connsiteY1" fmla="*/ 0 h 239535"/>
                <a:gd name="connsiteX2" fmla="*/ 138 w 39714"/>
                <a:gd name="connsiteY2" fmla="*/ 18746 h 239535"/>
                <a:gd name="connsiteX3" fmla="*/ 6387 w 39714"/>
                <a:gd name="connsiteY3" fmla="*/ 52072 h 239535"/>
                <a:gd name="connsiteX4" fmla="*/ 8470 w 39714"/>
                <a:gd name="connsiteY4" fmla="*/ 58321 h 239535"/>
                <a:gd name="connsiteX5" fmla="*/ 14719 w 39714"/>
                <a:gd name="connsiteY5" fmla="*/ 62487 h 239535"/>
                <a:gd name="connsiteX6" fmla="*/ 18885 w 39714"/>
                <a:gd name="connsiteY6" fmla="*/ 68736 h 239535"/>
                <a:gd name="connsiteX7" fmla="*/ 35548 w 39714"/>
                <a:gd name="connsiteY7" fmla="*/ 87482 h 239535"/>
                <a:gd name="connsiteX8" fmla="*/ 39714 w 39714"/>
                <a:gd name="connsiteY8" fmla="*/ 99979 h 239535"/>
                <a:gd name="connsiteX9" fmla="*/ 37631 w 39714"/>
                <a:gd name="connsiteY9" fmla="*/ 147887 h 239535"/>
                <a:gd name="connsiteX10" fmla="*/ 31382 w 39714"/>
                <a:gd name="connsiteY10" fmla="*/ 179130 h 239535"/>
                <a:gd name="connsiteX11" fmla="*/ 27216 w 39714"/>
                <a:gd name="connsiteY11" fmla="*/ 185379 h 239535"/>
                <a:gd name="connsiteX12" fmla="*/ 25133 w 39714"/>
                <a:gd name="connsiteY12" fmla="*/ 193711 h 239535"/>
                <a:gd name="connsiteX13" fmla="*/ 23051 w 39714"/>
                <a:gd name="connsiteY13" fmla="*/ 199959 h 239535"/>
                <a:gd name="connsiteX14" fmla="*/ 23051 w 39714"/>
                <a:gd name="connsiteY14" fmla="*/ 239535 h 239535"/>
                <a:gd name="connsiteX15" fmla="*/ 23051 w 39714"/>
                <a:gd name="connsiteY15" fmla="*/ 239535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714" h="239535">
                  <a:moveTo>
                    <a:pt x="4304" y="0"/>
                  </a:moveTo>
                  <a:lnTo>
                    <a:pt x="4304" y="0"/>
                  </a:lnTo>
                  <a:cubicBezTo>
                    <a:pt x="2915" y="6249"/>
                    <a:pt x="474" y="12354"/>
                    <a:pt x="138" y="18746"/>
                  </a:cubicBezTo>
                  <a:cubicBezTo>
                    <a:pt x="-664" y="33980"/>
                    <a:pt x="2105" y="39226"/>
                    <a:pt x="6387" y="52072"/>
                  </a:cubicBezTo>
                  <a:cubicBezTo>
                    <a:pt x="7081" y="54155"/>
                    <a:pt x="6643" y="57103"/>
                    <a:pt x="8470" y="58321"/>
                  </a:cubicBezTo>
                  <a:lnTo>
                    <a:pt x="14719" y="62487"/>
                  </a:lnTo>
                  <a:cubicBezTo>
                    <a:pt x="16108" y="64570"/>
                    <a:pt x="17222" y="66865"/>
                    <a:pt x="18885" y="68736"/>
                  </a:cubicBezTo>
                  <a:cubicBezTo>
                    <a:pt x="23076" y="73451"/>
                    <a:pt x="32396" y="80391"/>
                    <a:pt x="35548" y="87482"/>
                  </a:cubicBezTo>
                  <a:cubicBezTo>
                    <a:pt x="37331" y="91495"/>
                    <a:pt x="39714" y="99979"/>
                    <a:pt x="39714" y="99979"/>
                  </a:cubicBezTo>
                  <a:cubicBezTo>
                    <a:pt x="39020" y="115948"/>
                    <a:pt x="38628" y="131934"/>
                    <a:pt x="37631" y="147887"/>
                  </a:cubicBezTo>
                  <a:cubicBezTo>
                    <a:pt x="37214" y="154555"/>
                    <a:pt x="36034" y="172152"/>
                    <a:pt x="31382" y="179130"/>
                  </a:cubicBezTo>
                  <a:lnTo>
                    <a:pt x="27216" y="185379"/>
                  </a:lnTo>
                  <a:cubicBezTo>
                    <a:pt x="26522" y="188156"/>
                    <a:pt x="25919" y="190958"/>
                    <a:pt x="25133" y="193711"/>
                  </a:cubicBezTo>
                  <a:cubicBezTo>
                    <a:pt x="24530" y="195822"/>
                    <a:pt x="23151" y="197766"/>
                    <a:pt x="23051" y="199959"/>
                  </a:cubicBezTo>
                  <a:cubicBezTo>
                    <a:pt x="22452" y="213137"/>
                    <a:pt x="23051" y="226343"/>
                    <a:pt x="23051" y="239535"/>
                  </a:cubicBezTo>
                  <a:lnTo>
                    <a:pt x="23051" y="239535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D4BBCB9-9B74-1DF6-4B0C-8029398E2542}"/>
                </a:ext>
              </a:extLst>
            </p:cNvPr>
            <p:cNvSpPr/>
            <p:nvPr/>
          </p:nvSpPr>
          <p:spPr>
            <a:xfrm>
              <a:off x="4893395" y="1807974"/>
              <a:ext cx="39636" cy="256197"/>
            </a:xfrm>
            <a:custGeom>
              <a:avLst/>
              <a:gdLst>
                <a:gd name="connsiteX0" fmla="*/ 0 w 39637"/>
                <a:gd name="connsiteY0" fmla="*/ 0 h 256198"/>
                <a:gd name="connsiteX1" fmla="*/ 0 w 39637"/>
                <a:gd name="connsiteY1" fmla="*/ 0 h 256198"/>
                <a:gd name="connsiteX2" fmla="*/ 4166 w 39637"/>
                <a:gd name="connsiteY2" fmla="*/ 18746 h 256198"/>
                <a:gd name="connsiteX3" fmla="*/ 10415 w 39637"/>
                <a:gd name="connsiteY3" fmla="*/ 31244 h 256198"/>
                <a:gd name="connsiteX4" fmla="*/ 16664 w 39637"/>
                <a:gd name="connsiteY4" fmla="*/ 35409 h 256198"/>
                <a:gd name="connsiteX5" fmla="*/ 18747 w 39637"/>
                <a:gd name="connsiteY5" fmla="*/ 41658 h 256198"/>
                <a:gd name="connsiteX6" fmla="*/ 27078 w 39637"/>
                <a:gd name="connsiteY6" fmla="*/ 54156 h 256198"/>
                <a:gd name="connsiteX7" fmla="*/ 31244 w 39637"/>
                <a:gd name="connsiteY7" fmla="*/ 66653 h 256198"/>
                <a:gd name="connsiteX8" fmla="*/ 35410 w 39637"/>
                <a:gd name="connsiteY8" fmla="*/ 79151 h 256198"/>
                <a:gd name="connsiteX9" fmla="*/ 37493 w 39637"/>
                <a:gd name="connsiteY9" fmla="*/ 85399 h 256198"/>
                <a:gd name="connsiteX10" fmla="*/ 37493 w 39637"/>
                <a:gd name="connsiteY10" fmla="*/ 141638 h 256198"/>
                <a:gd name="connsiteX11" fmla="*/ 33327 w 39637"/>
                <a:gd name="connsiteY11" fmla="*/ 172882 h 256198"/>
                <a:gd name="connsiteX12" fmla="*/ 29161 w 39637"/>
                <a:gd name="connsiteY12" fmla="*/ 179131 h 256198"/>
                <a:gd name="connsiteX13" fmla="*/ 27078 w 39637"/>
                <a:gd name="connsiteY13" fmla="*/ 185379 h 256198"/>
                <a:gd name="connsiteX14" fmla="*/ 18747 w 39637"/>
                <a:gd name="connsiteY14" fmla="*/ 197877 h 256198"/>
                <a:gd name="connsiteX15" fmla="*/ 14581 w 39637"/>
                <a:gd name="connsiteY15" fmla="*/ 210374 h 256198"/>
                <a:gd name="connsiteX16" fmla="*/ 12498 w 39637"/>
                <a:gd name="connsiteY16" fmla="*/ 216623 h 256198"/>
                <a:gd name="connsiteX17" fmla="*/ 14581 w 39637"/>
                <a:gd name="connsiteY17" fmla="*/ 245784 h 256198"/>
                <a:gd name="connsiteX18" fmla="*/ 16664 w 39637"/>
                <a:gd name="connsiteY18" fmla="*/ 254116 h 256198"/>
                <a:gd name="connsiteX19" fmla="*/ 12498 w 39637"/>
                <a:gd name="connsiteY19" fmla="*/ 256198 h 256198"/>
                <a:gd name="connsiteX20" fmla="*/ 12498 w 39637"/>
                <a:gd name="connsiteY20" fmla="*/ 256198 h 25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37" h="256198">
                  <a:moveTo>
                    <a:pt x="0" y="0"/>
                  </a:moveTo>
                  <a:lnTo>
                    <a:pt x="0" y="0"/>
                  </a:lnTo>
                  <a:cubicBezTo>
                    <a:pt x="1389" y="6249"/>
                    <a:pt x="2613" y="12536"/>
                    <a:pt x="4166" y="18746"/>
                  </a:cubicBezTo>
                  <a:cubicBezTo>
                    <a:pt x="5295" y="23263"/>
                    <a:pt x="7021" y="27850"/>
                    <a:pt x="10415" y="31244"/>
                  </a:cubicBezTo>
                  <a:cubicBezTo>
                    <a:pt x="12185" y="33014"/>
                    <a:pt x="14581" y="34021"/>
                    <a:pt x="16664" y="35409"/>
                  </a:cubicBezTo>
                  <a:cubicBezTo>
                    <a:pt x="17358" y="37492"/>
                    <a:pt x="17681" y="39739"/>
                    <a:pt x="18747" y="41658"/>
                  </a:cubicBezTo>
                  <a:cubicBezTo>
                    <a:pt x="21178" y="46035"/>
                    <a:pt x="25495" y="49406"/>
                    <a:pt x="27078" y="54156"/>
                  </a:cubicBezTo>
                  <a:lnTo>
                    <a:pt x="31244" y="66653"/>
                  </a:lnTo>
                  <a:lnTo>
                    <a:pt x="35410" y="79151"/>
                  </a:lnTo>
                  <a:lnTo>
                    <a:pt x="37493" y="85399"/>
                  </a:lnTo>
                  <a:cubicBezTo>
                    <a:pt x="40443" y="117843"/>
                    <a:pt x="40259" y="102911"/>
                    <a:pt x="37493" y="141638"/>
                  </a:cubicBezTo>
                  <a:cubicBezTo>
                    <a:pt x="37105" y="147068"/>
                    <a:pt x="37561" y="164414"/>
                    <a:pt x="33327" y="172882"/>
                  </a:cubicBezTo>
                  <a:cubicBezTo>
                    <a:pt x="32207" y="175121"/>
                    <a:pt x="30281" y="176892"/>
                    <a:pt x="29161" y="179131"/>
                  </a:cubicBezTo>
                  <a:cubicBezTo>
                    <a:pt x="28179" y="181095"/>
                    <a:pt x="28144" y="183460"/>
                    <a:pt x="27078" y="185379"/>
                  </a:cubicBezTo>
                  <a:cubicBezTo>
                    <a:pt x="24647" y="189756"/>
                    <a:pt x="20330" y="193127"/>
                    <a:pt x="18747" y="197877"/>
                  </a:cubicBezTo>
                  <a:lnTo>
                    <a:pt x="14581" y="210374"/>
                  </a:lnTo>
                  <a:lnTo>
                    <a:pt x="12498" y="216623"/>
                  </a:lnTo>
                  <a:cubicBezTo>
                    <a:pt x="13192" y="226343"/>
                    <a:pt x="13505" y="236099"/>
                    <a:pt x="14581" y="245784"/>
                  </a:cubicBezTo>
                  <a:cubicBezTo>
                    <a:pt x="14897" y="248629"/>
                    <a:pt x="17225" y="251309"/>
                    <a:pt x="16664" y="254116"/>
                  </a:cubicBezTo>
                  <a:cubicBezTo>
                    <a:pt x="16360" y="255638"/>
                    <a:pt x="13887" y="255504"/>
                    <a:pt x="12498" y="256198"/>
                  </a:cubicBezTo>
                  <a:lnTo>
                    <a:pt x="12498" y="256198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237AAF-9C1C-A2BE-38F7-C6D5A41DA9E1}"/>
                </a:ext>
              </a:extLst>
            </p:cNvPr>
            <p:cNvSpPr/>
            <p:nvPr/>
          </p:nvSpPr>
          <p:spPr>
            <a:xfrm>
              <a:off x="4941305" y="1805889"/>
              <a:ext cx="48959" cy="247867"/>
            </a:xfrm>
            <a:custGeom>
              <a:avLst/>
              <a:gdLst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2082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  <a:gd name="connsiteX16" fmla="*/ 4165 w 48958"/>
                <a:gd name="connsiteY16" fmla="*/ 245784 h 247867"/>
                <a:gd name="connsiteX0" fmla="*/ 0 w 48958"/>
                <a:gd name="connsiteY0" fmla="*/ 0 h 247867"/>
                <a:gd name="connsiteX1" fmla="*/ 0 w 48958"/>
                <a:gd name="connsiteY1" fmla="*/ 0 h 247867"/>
                <a:gd name="connsiteX2" fmla="*/ 4165 w 48958"/>
                <a:gd name="connsiteY2" fmla="*/ 35409 h 247867"/>
                <a:gd name="connsiteX3" fmla="*/ 8331 w 48958"/>
                <a:gd name="connsiteY3" fmla="*/ 41658 h 247867"/>
                <a:gd name="connsiteX4" fmla="*/ 20829 w 48958"/>
                <a:gd name="connsiteY4" fmla="*/ 52073 h 247867"/>
                <a:gd name="connsiteX5" fmla="*/ 33326 w 48958"/>
                <a:gd name="connsiteY5" fmla="*/ 62487 h 247867"/>
                <a:gd name="connsiteX6" fmla="*/ 41658 w 48958"/>
                <a:gd name="connsiteY6" fmla="*/ 74985 h 247867"/>
                <a:gd name="connsiteX7" fmla="*/ 45824 w 48958"/>
                <a:gd name="connsiteY7" fmla="*/ 91648 h 247867"/>
                <a:gd name="connsiteX8" fmla="*/ 47907 w 48958"/>
                <a:gd name="connsiteY8" fmla="*/ 97897 h 247867"/>
                <a:gd name="connsiteX9" fmla="*/ 37492 w 48958"/>
                <a:gd name="connsiteY9" fmla="*/ 162467 h 247867"/>
                <a:gd name="connsiteX10" fmla="*/ 16663 w 48958"/>
                <a:gd name="connsiteY10" fmla="*/ 187462 h 247867"/>
                <a:gd name="connsiteX11" fmla="*/ 12497 w 48958"/>
                <a:gd name="connsiteY11" fmla="*/ 193711 h 247867"/>
                <a:gd name="connsiteX12" fmla="*/ 8331 w 48958"/>
                <a:gd name="connsiteY12" fmla="*/ 199960 h 247867"/>
                <a:gd name="connsiteX13" fmla="*/ 6248 w 48958"/>
                <a:gd name="connsiteY13" fmla="*/ 212457 h 247867"/>
                <a:gd name="connsiteX14" fmla="*/ 4165 w 48958"/>
                <a:gd name="connsiteY14" fmla="*/ 218706 h 247867"/>
                <a:gd name="connsiteX15" fmla="*/ 2082 w 48958"/>
                <a:gd name="connsiteY15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58" h="247867">
                  <a:moveTo>
                    <a:pt x="0" y="0"/>
                  </a:moveTo>
                  <a:lnTo>
                    <a:pt x="0" y="0"/>
                  </a:lnTo>
                  <a:cubicBezTo>
                    <a:pt x="89" y="805"/>
                    <a:pt x="3626" y="33434"/>
                    <a:pt x="4165" y="35409"/>
                  </a:cubicBezTo>
                  <a:cubicBezTo>
                    <a:pt x="4824" y="37824"/>
                    <a:pt x="6728" y="39735"/>
                    <a:pt x="8331" y="41658"/>
                  </a:cubicBezTo>
                  <a:cubicBezTo>
                    <a:pt x="16631" y="51618"/>
                    <a:pt x="11890" y="44623"/>
                    <a:pt x="20829" y="52073"/>
                  </a:cubicBezTo>
                  <a:cubicBezTo>
                    <a:pt x="36858" y="65432"/>
                    <a:pt x="17817" y="52150"/>
                    <a:pt x="33326" y="62487"/>
                  </a:cubicBezTo>
                  <a:cubicBezTo>
                    <a:pt x="36103" y="66653"/>
                    <a:pt x="40075" y="70235"/>
                    <a:pt x="41658" y="74985"/>
                  </a:cubicBezTo>
                  <a:cubicBezTo>
                    <a:pt x="46420" y="89270"/>
                    <a:pt x="40797" y="71540"/>
                    <a:pt x="45824" y="91648"/>
                  </a:cubicBezTo>
                  <a:cubicBezTo>
                    <a:pt x="46357" y="93778"/>
                    <a:pt x="47213" y="95814"/>
                    <a:pt x="47907" y="97897"/>
                  </a:cubicBezTo>
                  <a:cubicBezTo>
                    <a:pt x="46922" y="122514"/>
                    <a:pt x="55086" y="144871"/>
                    <a:pt x="37492" y="162467"/>
                  </a:cubicBezTo>
                  <a:cubicBezTo>
                    <a:pt x="21456" y="178504"/>
                    <a:pt x="28262" y="170064"/>
                    <a:pt x="16663" y="187462"/>
                  </a:cubicBezTo>
                  <a:lnTo>
                    <a:pt x="12497" y="193711"/>
                  </a:lnTo>
                  <a:lnTo>
                    <a:pt x="8331" y="199960"/>
                  </a:lnTo>
                  <a:cubicBezTo>
                    <a:pt x="7637" y="204126"/>
                    <a:pt x="7164" y="208334"/>
                    <a:pt x="6248" y="212457"/>
                  </a:cubicBezTo>
                  <a:cubicBezTo>
                    <a:pt x="5772" y="214600"/>
                    <a:pt x="4526" y="216540"/>
                    <a:pt x="4165" y="218706"/>
                  </a:cubicBezTo>
                  <a:cubicBezTo>
                    <a:pt x="1699" y="233504"/>
                    <a:pt x="2082" y="243354"/>
                    <a:pt x="2082" y="247867"/>
                  </a:cubicBez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8DE643E-D3D8-4709-3166-BA4FB58D9F5D}"/>
                </a:ext>
              </a:extLst>
            </p:cNvPr>
            <p:cNvSpPr/>
            <p:nvPr/>
          </p:nvSpPr>
          <p:spPr>
            <a:xfrm>
              <a:off x="4987128" y="1810058"/>
              <a:ext cx="39575" cy="247868"/>
            </a:xfrm>
            <a:custGeom>
              <a:avLst/>
              <a:gdLst>
                <a:gd name="connsiteX0" fmla="*/ 0 w 39575"/>
                <a:gd name="connsiteY0" fmla="*/ 0 h 247867"/>
                <a:gd name="connsiteX1" fmla="*/ 0 w 39575"/>
                <a:gd name="connsiteY1" fmla="*/ 0 h 247867"/>
                <a:gd name="connsiteX2" fmla="*/ 4165 w 39575"/>
                <a:gd name="connsiteY2" fmla="*/ 29161 h 247867"/>
                <a:gd name="connsiteX3" fmla="*/ 8331 w 39575"/>
                <a:gd name="connsiteY3" fmla="*/ 35409 h 247867"/>
                <a:gd name="connsiteX4" fmla="*/ 18746 w 39575"/>
                <a:gd name="connsiteY4" fmla="*/ 52073 h 247867"/>
                <a:gd name="connsiteX5" fmla="*/ 22912 w 39575"/>
                <a:gd name="connsiteY5" fmla="*/ 64570 h 247867"/>
                <a:gd name="connsiteX6" fmla="*/ 24995 w 39575"/>
                <a:gd name="connsiteY6" fmla="*/ 74985 h 247867"/>
                <a:gd name="connsiteX7" fmla="*/ 33326 w 39575"/>
                <a:gd name="connsiteY7" fmla="*/ 87482 h 247867"/>
                <a:gd name="connsiteX8" fmla="*/ 37492 w 39575"/>
                <a:gd name="connsiteY8" fmla="*/ 93731 h 247867"/>
                <a:gd name="connsiteX9" fmla="*/ 39575 w 39575"/>
                <a:gd name="connsiteY9" fmla="*/ 99980 h 247867"/>
                <a:gd name="connsiteX10" fmla="*/ 37492 w 39575"/>
                <a:gd name="connsiteY10" fmla="*/ 120809 h 247867"/>
                <a:gd name="connsiteX11" fmla="*/ 35409 w 39575"/>
                <a:gd name="connsiteY11" fmla="*/ 127058 h 247867"/>
                <a:gd name="connsiteX12" fmla="*/ 33326 w 39575"/>
                <a:gd name="connsiteY12" fmla="*/ 160384 h 247867"/>
                <a:gd name="connsiteX13" fmla="*/ 31243 w 39575"/>
                <a:gd name="connsiteY13" fmla="*/ 166633 h 247867"/>
                <a:gd name="connsiteX14" fmla="*/ 24995 w 39575"/>
                <a:gd name="connsiteY14" fmla="*/ 168716 h 247867"/>
                <a:gd name="connsiteX15" fmla="*/ 20829 w 39575"/>
                <a:gd name="connsiteY15" fmla="*/ 174965 h 247867"/>
                <a:gd name="connsiteX16" fmla="*/ 16663 w 39575"/>
                <a:gd name="connsiteY16" fmla="*/ 193711 h 247867"/>
                <a:gd name="connsiteX17" fmla="*/ 14580 w 39575"/>
                <a:gd name="connsiteY17" fmla="*/ 199960 h 247867"/>
                <a:gd name="connsiteX18" fmla="*/ 10414 w 39575"/>
                <a:gd name="connsiteY18" fmla="*/ 214540 h 247867"/>
                <a:gd name="connsiteX19" fmla="*/ 8331 w 39575"/>
                <a:gd name="connsiteY19" fmla="*/ 247867 h 247867"/>
                <a:gd name="connsiteX20" fmla="*/ 8331 w 39575"/>
                <a:gd name="connsiteY20" fmla="*/ 247867 h 2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75" h="247867">
                  <a:moveTo>
                    <a:pt x="0" y="0"/>
                  </a:moveTo>
                  <a:lnTo>
                    <a:pt x="0" y="0"/>
                  </a:lnTo>
                  <a:cubicBezTo>
                    <a:pt x="531" y="5837"/>
                    <a:pt x="160" y="21151"/>
                    <a:pt x="4165" y="29161"/>
                  </a:cubicBezTo>
                  <a:cubicBezTo>
                    <a:pt x="5284" y="31400"/>
                    <a:pt x="6942" y="33326"/>
                    <a:pt x="8331" y="35409"/>
                  </a:cubicBezTo>
                  <a:cubicBezTo>
                    <a:pt x="13289" y="50282"/>
                    <a:pt x="8843" y="45471"/>
                    <a:pt x="18746" y="52073"/>
                  </a:cubicBezTo>
                  <a:cubicBezTo>
                    <a:pt x="20135" y="56239"/>
                    <a:pt x="22051" y="60264"/>
                    <a:pt x="22912" y="64570"/>
                  </a:cubicBezTo>
                  <a:cubicBezTo>
                    <a:pt x="23606" y="68042"/>
                    <a:pt x="23530" y="71762"/>
                    <a:pt x="24995" y="74985"/>
                  </a:cubicBezTo>
                  <a:cubicBezTo>
                    <a:pt x="27067" y="79543"/>
                    <a:pt x="30549" y="83316"/>
                    <a:pt x="33326" y="87482"/>
                  </a:cubicBezTo>
                  <a:cubicBezTo>
                    <a:pt x="34715" y="89565"/>
                    <a:pt x="36700" y="91356"/>
                    <a:pt x="37492" y="93731"/>
                  </a:cubicBezTo>
                  <a:lnTo>
                    <a:pt x="39575" y="99980"/>
                  </a:lnTo>
                  <a:cubicBezTo>
                    <a:pt x="38881" y="106923"/>
                    <a:pt x="38553" y="113913"/>
                    <a:pt x="37492" y="120809"/>
                  </a:cubicBezTo>
                  <a:cubicBezTo>
                    <a:pt x="37158" y="122979"/>
                    <a:pt x="35639" y="124874"/>
                    <a:pt x="35409" y="127058"/>
                  </a:cubicBezTo>
                  <a:cubicBezTo>
                    <a:pt x="34244" y="138127"/>
                    <a:pt x="34491" y="149315"/>
                    <a:pt x="33326" y="160384"/>
                  </a:cubicBezTo>
                  <a:cubicBezTo>
                    <a:pt x="33096" y="162568"/>
                    <a:pt x="32795" y="165080"/>
                    <a:pt x="31243" y="166633"/>
                  </a:cubicBezTo>
                  <a:cubicBezTo>
                    <a:pt x="29691" y="168185"/>
                    <a:pt x="27078" y="168022"/>
                    <a:pt x="24995" y="168716"/>
                  </a:cubicBezTo>
                  <a:cubicBezTo>
                    <a:pt x="23606" y="170799"/>
                    <a:pt x="21949" y="172726"/>
                    <a:pt x="20829" y="174965"/>
                  </a:cubicBezTo>
                  <a:cubicBezTo>
                    <a:pt x="18015" y="180592"/>
                    <a:pt x="17943" y="187949"/>
                    <a:pt x="16663" y="193711"/>
                  </a:cubicBezTo>
                  <a:cubicBezTo>
                    <a:pt x="16187" y="195854"/>
                    <a:pt x="15183" y="197849"/>
                    <a:pt x="14580" y="199960"/>
                  </a:cubicBezTo>
                  <a:cubicBezTo>
                    <a:pt x="9349" y="218268"/>
                    <a:pt x="15408" y="199557"/>
                    <a:pt x="10414" y="214540"/>
                  </a:cubicBezTo>
                  <a:cubicBezTo>
                    <a:pt x="8285" y="246477"/>
                    <a:pt x="8331" y="235346"/>
                    <a:pt x="8331" y="247867"/>
                  </a:cubicBezTo>
                  <a:lnTo>
                    <a:pt x="8331" y="247867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7FFD2D-4E3F-A89A-D0EF-4CBB7B8A802E}"/>
                </a:ext>
              </a:extLst>
            </p:cNvPr>
            <p:cNvSpPr/>
            <p:nvPr/>
          </p:nvSpPr>
          <p:spPr>
            <a:xfrm>
              <a:off x="5039200" y="1820469"/>
              <a:ext cx="37491" cy="249951"/>
            </a:xfrm>
            <a:custGeom>
              <a:avLst/>
              <a:gdLst>
                <a:gd name="connsiteX0" fmla="*/ 0 w 37492"/>
                <a:gd name="connsiteY0" fmla="*/ 0 h 249950"/>
                <a:gd name="connsiteX1" fmla="*/ 0 w 37492"/>
                <a:gd name="connsiteY1" fmla="*/ 0 h 249950"/>
                <a:gd name="connsiteX2" fmla="*/ 2082 w 37492"/>
                <a:gd name="connsiteY2" fmla="*/ 18747 h 249950"/>
                <a:gd name="connsiteX3" fmla="*/ 6248 w 37492"/>
                <a:gd name="connsiteY3" fmla="*/ 24995 h 249950"/>
                <a:gd name="connsiteX4" fmla="*/ 8331 w 37492"/>
                <a:gd name="connsiteY4" fmla="*/ 31244 h 249950"/>
                <a:gd name="connsiteX5" fmla="*/ 12497 w 37492"/>
                <a:gd name="connsiteY5" fmla="*/ 37493 h 249950"/>
                <a:gd name="connsiteX6" fmla="*/ 16663 w 37492"/>
                <a:gd name="connsiteY6" fmla="*/ 49990 h 249950"/>
                <a:gd name="connsiteX7" fmla="*/ 18746 w 37492"/>
                <a:gd name="connsiteY7" fmla="*/ 64571 h 249950"/>
                <a:gd name="connsiteX8" fmla="*/ 24995 w 37492"/>
                <a:gd name="connsiteY8" fmla="*/ 83317 h 249950"/>
                <a:gd name="connsiteX9" fmla="*/ 29160 w 37492"/>
                <a:gd name="connsiteY9" fmla="*/ 95814 h 249950"/>
                <a:gd name="connsiteX10" fmla="*/ 33326 w 37492"/>
                <a:gd name="connsiteY10" fmla="*/ 102063 h 249950"/>
                <a:gd name="connsiteX11" fmla="*/ 35409 w 37492"/>
                <a:gd name="connsiteY11" fmla="*/ 110395 h 249950"/>
                <a:gd name="connsiteX12" fmla="*/ 37492 w 37492"/>
                <a:gd name="connsiteY12" fmla="*/ 116644 h 249950"/>
                <a:gd name="connsiteX13" fmla="*/ 35409 w 37492"/>
                <a:gd name="connsiteY13" fmla="*/ 158302 h 249950"/>
                <a:gd name="connsiteX14" fmla="*/ 29160 w 37492"/>
                <a:gd name="connsiteY14" fmla="*/ 172882 h 249950"/>
                <a:gd name="connsiteX15" fmla="*/ 22912 w 37492"/>
                <a:gd name="connsiteY15" fmla="*/ 177048 h 249950"/>
                <a:gd name="connsiteX16" fmla="*/ 18746 w 37492"/>
                <a:gd name="connsiteY16" fmla="*/ 183297 h 249950"/>
                <a:gd name="connsiteX17" fmla="*/ 14580 w 37492"/>
                <a:gd name="connsiteY17" fmla="*/ 195794 h 249950"/>
                <a:gd name="connsiteX18" fmla="*/ 8331 w 37492"/>
                <a:gd name="connsiteY18" fmla="*/ 199960 h 249950"/>
                <a:gd name="connsiteX19" fmla="*/ 6248 w 37492"/>
                <a:gd name="connsiteY19" fmla="*/ 208292 h 249950"/>
                <a:gd name="connsiteX20" fmla="*/ 4165 w 37492"/>
                <a:gd name="connsiteY20" fmla="*/ 214541 h 249950"/>
                <a:gd name="connsiteX21" fmla="*/ 6248 w 37492"/>
                <a:gd name="connsiteY21" fmla="*/ 249950 h 249950"/>
                <a:gd name="connsiteX22" fmla="*/ 6248 w 37492"/>
                <a:gd name="connsiteY22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92" h="249950">
                  <a:moveTo>
                    <a:pt x="0" y="0"/>
                  </a:moveTo>
                  <a:lnTo>
                    <a:pt x="0" y="0"/>
                  </a:lnTo>
                  <a:cubicBezTo>
                    <a:pt x="694" y="6249"/>
                    <a:pt x="557" y="12647"/>
                    <a:pt x="2082" y="18747"/>
                  </a:cubicBezTo>
                  <a:cubicBezTo>
                    <a:pt x="2689" y="21175"/>
                    <a:pt x="5128" y="22756"/>
                    <a:pt x="6248" y="24995"/>
                  </a:cubicBezTo>
                  <a:cubicBezTo>
                    <a:pt x="7230" y="26959"/>
                    <a:pt x="7349" y="29280"/>
                    <a:pt x="8331" y="31244"/>
                  </a:cubicBezTo>
                  <a:cubicBezTo>
                    <a:pt x="9451" y="33483"/>
                    <a:pt x="11480" y="35205"/>
                    <a:pt x="12497" y="37493"/>
                  </a:cubicBezTo>
                  <a:cubicBezTo>
                    <a:pt x="14280" y="41506"/>
                    <a:pt x="16663" y="49990"/>
                    <a:pt x="16663" y="49990"/>
                  </a:cubicBezTo>
                  <a:cubicBezTo>
                    <a:pt x="17357" y="54850"/>
                    <a:pt x="17642" y="59787"/>
                    <a:pt x="18746" y="64571"/>
                  </a:cubicBezTo>
                  <a:cubicBezTo>
                    <a:pt x="18746" y="64572"/>
                    <a:pt x="23954" y="80192"/>
                    <a:pt x="24995" y="83317"/>
                  </a:cubicBezTo>
                  <a:cubicBezTo>
                    <a:pt x="24997" y="83322"/>
                    <a:pt x="29156" y="95809"/>
                    <a:pt x="29160" y="95814"/>
                  </a:cubicBezTo>
                  <a:lnTo>
                    <a:pt x="33326" y="102063"/>
                  </a:lnTo>
                  <a:cubicBezTo>
                    <a:pt x="34020" y="104840"/>
                    <a:pt x="34623" y="107642"/>
                    <a:pt x="35409" y="110395"/>
                  </a:cubicBezTo>
                  <a:cubicBezTo>
                    <a:pt x="36012" y="112506"/>
                    <a:pt x="37492" y="114448"/>
                    <a:pt x="37492" y="116644"/>
                  </a:cubicBezTo>
                  <a:cubicBezTo>
                    <a:pt x="37492" y="130547"/>
                    <a:pt x="36564" y="144447"/>
                    <a:pt x="35409" y="158302"/>
                  </a:cubicBezTo>
                  <a:cubicBezTo>
                    <a:pt x="34974" y="163518"/>
                    <a:pt x="32942" y="169100"/>
                    <a:pt x="29160" y="172882"/>
                  </a:cubicBezTo>
                  <a:cubicBezTo>
                    <a:pt x="27390" y="174652"/>
                    <a:pt x="24995" y="175659"/>
                    <a:pt x="22912" y="177048"/>
                  </a:cubicBezTo>
                  <a:cubicBezTo>
                    <a:pt x="21523" y="179131"/>
                    <a:pt x="19763" y="181009"/>
                    <a:pt x="18746" y="183297"/>
                  </a:cubicBezTo>
                  <a:cubicBezTo>
                    <a:pt x="16963" y="187310"/>
                    <a:pt x="18234" y="193358"/>
                    <a:pt x="14580" y="195794"/>
                  </a:cubicBezTo>
                  <a:lnTo>
                    <a:pt x="8331" y="199960"/>
                  </a:lnTo>
                  <a:cubicBezTo>
                    <a:pt x="7637" y="202737"/>
                    <a:pt x="7034" y="205539"/>
                    <a:pt x="6248" y="208292"/>
                  </a:cubicBezTo>
                  <a:cubicBezTo>
                    <a:pt x="5645" y="210403"/>
                    <a:pt x="4165" y="212345"/>
                    <a:pt x="4165" y="214541"/>
                  </a:cubicBezTo>
                  <a:cubicBezTo>
                    <a:pt x="4165" y="226364"/>
                    <a:pt x="6248" y="249950"/>
                    <a:pt x="6248" y="249950"/>
                  </a:cubicBezTo>
                  <a:lnTo>
                    <a:pt x="6248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622C811-011A-C112-E6A0-A115A0E4FB82}"/>
                </a:ext>
              </a:extLst>
            </p:cNvPr>
            <p:cNvSpPr/>
            <p:nvPr/>
          </p:nvSpPr>
          <p:spPr>
            <a:xfrm>
              <a:off x="5085026" y="1826716"/>
              <a:ext cx="29161" cy="249951"/>
            </a:xfrm>
            <a:custGeom>
              <a:avLst/>
              <a:gdLst>
                <a:gd name="connsiteX0" fmla="*/ 0 w 29161"/>
                <a:gd name="connsiteY0" fmla="*/ 0 h 249950"/>
                <a:gd name="connsiteX1" fmla="*/ 0 w 29161"/>
                <a:gd name="connsiteY1" fmla="*/ 0 h 249950"/>
                <a:gd name="connsiteX2" fmla="*/ 4166 w 29161"/>
                <a:gd name="connsiteY2" fmla="*/ 24995 h 249950"/>
                <a:gd name="connsiteX3" fmla="*/ 8331 w 29161"/>
                <a:gd name="connsiteY3" fmla="*/ 31244 h 249950"/>
                <a:gd name="connsiteX4" fmla="*/ 12497 w 29161"/>
                <a:gd name="connsiteY4" fmla="*/ 43741 h 249950"/>
                <a:gd name="connsiteX5" fmla="*/ 14580 w 29161"/>
                <a:gd name="connsiteY5" fmla="*/ 49990 h 249950"/>
                <a:gd name="connsiteX6" fmla="*/ 24995 w 29161"/>
                <a:gd name="connsiteY6" fmla="*/ 77068 h 249950"/>
                <a:gd name="connsiteX7" fmla="*/ 29161 w 29161"/>
                <a:gd name="connsiteY7" fmla="*/ 83317 h 249950"/>
                <a:gd name="connsiteX8" fmla="*/ 27078 w 29161"/>
                <a:gd name="connsiteY8" fmla="*/ 160385 h 249950"/>
                <a:gd name="connsiteX9" fmla="*/ 24995 w 29161"/>
                <a:gd name="connsiteY9" fmla="*/ 166633 h 249950"/>
                <a:gd name="connsiteX10" fmla="*/ 16663 w 29161"/>
                <a:gd name="connsiteY10" fmla="*/ 179131 h 249950"/>
                <a:gd name="connsiteX11" fmla="*/ 12497 w 29161"/>
                <a:gd name="connsiteY11" fmla="*/ 185380 h 249950"/>
                <a:gd name="connsiteX12" fmla="*/ 10414 w 29161"/>
                <a:gd name="connsiteY12" fmla="*/ 191628 h 249950"/>
                <a:gd name="connsiteX13" fmla="*/ 2083 w 29161"/>
                <a:gd name="connsiteY13" fmla="*/ 204126 h 249950"/>
                <a:gd name="connsiteX14" fmla="*/ 4166 w 29161"/>
                <a:gd name="connsiteY14" fmla="*/ 249950 h 249950"/>
                <a:gd name="connsiteX15" fmla="*/ 4166 w 29161"/>
                <a:gd name="connsiteY15" fmla="*/ 249950 h 24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161" h="249950">
                  <a:moveTo>
                    <a:pt x="0" y="0"/>
                  </a:moveTo>
                  <a:lnTo>
                    <a:pt x="0" y="0"/>
                  </a:lnTo>
                  <a:cubicBezTo>
                    <a:pt x="660" y="5944"/>
                    <a:pt x="676" y="18015"/>
                    <a:pt x="4166" y="24995"/>
                  </a:cubicBezTo>
                  <a:cubicBezTo>
                    <a:pt x="5285" y="27234"/>
                    <a:pt x="7314" y="28956"/>
                    <a:pt x="8331" y="31244"/>
                  </a:cubicBezTo>
                  <a:cubicBezTo>
                    <a:pt x="10114" y="35257"/>
                    <a:pt x="11108" y="39575"/>
                    <a:pt x="12497" y="43741"/>
                  </a:cubicBezTo>
                  <a:lnTo>
                    <a:pt x="14580" y="49990"/>
                  </a:lnTo>
                  <a:cubicBezTo>
                    <a:pt x="17371" y="69527"/>
                    <a:pt x="13940" y="60485"/>
                    <a:pt x="24995" y="77068"/>
                  </a:cubicBezTo>
                  <a:lnTo>
                    <a:pt x="29161" y="83317"/>
                  </a:lnTo>
                  <a:cubicBezTo>
                    <a:pt x="28467" y="109006"/>
                    <a:pt x="28361" y="134718"/>
                    <a:pt x="27078" y="160385"/>
                  </a:cubicBezTo>
                  <a:cubicBezTo>
                    <a:pt x="26968" y="162578"/>
                    <a:pt x="26061" y="164714"/>
                    <a:pt x="24995" y="166633"/>
                  </a:cubicBezTo>
                  <a:cubicBezTo>
                    <a:pt x="22563" y="171010"/>
                    <a:pt x="19440" y="174965"/>
                    <a:pt x="16663" y="179131"/>
                  </a:cubicBezTo>
                  <a:cubicBezTo>
                    <a:pt x="15274" y="181214"/>
                    <a:pt x="13289" y="183005"/>
                    <a:pt x="12497" y="185380"/>
                  </a:cubicBezTo>
                  <a:cubicBezTo>
                    <a:pt x="11803" y="187463"/>
                    <a:pt x="11480" y="189709"/>
                    <a:pt x="10414" y="191628"/>
                  </a:cubicBezTo>
                  <a:cubicBezTo>
                    <a:pt x="7983" y="196005"/>
                    <a:pt x="2083" y="204126"/>
                    <a:pt x="2083" y="204126"/>
                  </a:cubicBezTo>
                  <a:cubicBezTo>
                    <a:pt x="4275" y="245781"/>
                    <a:pt x="4166" y="230491"/>
                    <a:pt x="4166" y="249950"/>
                  </a:cubicBezTo>
                  <a:lnTo>
                    <a:pt x="4166" y="249950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A49B05F-E147-56F7-DFBC-D0EDE9DBFFF2}"/>
                </a:ext>
              </a:extLst>
            </p:cNvPr>
            <p:cNvSpPr/>
            <p:nvPr/>
          </p:nvSpPr>
          <p:spPr>
            <a:xfrm>
              <a:off x="5126326" y="1862125"/>
              <a:ext cx="42014" cy="252032"/>
            </a:xfrm>
            <a:custGeom>
              <a:avLst/>
              <a:gdLst>
                <a:gd name="connsiteX0" fmla="*/ 12854 w 42014"/>
                <a:gd name="connsiteY0" fmla="*/ 0 h 252032"/>
                <a:gd name="connsiteX1" fmla="*/ 12854 w 42014"/>
                <a:gd name="connsiteY1" fmla="*/ 0 h 252032"/>
                <a:gd name="connsiteX2" fmla="*/ 14936 w 42014"/>
                <a:gd name="connsiteY2" fmla="*/ 18746 h 252032"/>
                <a:gd name="connsiteX3" fmla="*/ 23268 w 42014"/>
                <a:gd name="connsiteY3" fmla="*/ 45824 h 252032"/>
                <a:gd name="connsiteX4" fmla="*/ 29517 w 42014"/>
                <a:gd name="connsiteY4" fmla="*/ 49990 h 252032"/>
                <a:gd name="connsiteX5" fmla="*/ 33683 w 42014"/>
                <a:gd name="connsiteY5" fmla="*/ 62487 h 252032"/>
                <a:gd name="connsiteX6" fmla="*/ 35766 w 42014"/>
                <a:gd name="connsiteY6" fmla="*/ 68736 h 252032"/>
                <a:gd name="connsiteX7" fmla="*/ 37849 w 42014"/>
                <a:gd name="connsiteY7" fmla="*/ 85399 h 252032"/>
                <a:gd name="connsiteX8" fmla="*/ 39931 w 42014"/>
                <a:gd name="connsiteY8" fmla="*/ 91648 h 252032"/>
                <a:gd name="connsiteX9" fmla="*/ 42014 w 42014"/>
                <a:gd name="connsiteY9" fmla="*/ 108311 h 252032"/>
                <a:gd name="connsiteX10" fmla="*/ 39931 w 42014"/>
                <a:gd name="connsiteY10" fmla="*/ 152052 h 252032"/>
                <a:gd name="connsiteX11" fmla="*/ 29517 w 42014"/>
                <a:gd name="connsiteY11" fmla="*/ 170799 h 252032"/>
                <a:gd name="connsiteX12" fmla="*/ 25351 w 42014"/>
                <a:gd name="connsiteY12" fmla="*/ 177047 h 252032"/>
                <a:gd name="connsiteX13" fmla="*/ 19102 w 42014"/>
                <a:gd name="connsiteY13" fmla="*/ 183296 h 252032"/>
                <a:gd name="connsiteX14" fmla="*/ 6605 w 42014"/>
                <a:gd name="connsiteY14" fmla="*/ 204125 h 252032"/>
                <a:gd name="connsiteX15" fmla="*/ 2439 w 42014"/>
                <a:gd name="connsiteY15" fmla="*/ 216623 h 252032"/>
                <a:gd name="connsiteX16" fmla="*/ 356 w 42014"/>
                <a:gd name="connsiteY16" fmla="*/ 222872 h 252032"/>
                <a:gd name="connsiteX17" fmla="*/ 4522 w 42014"/>
                <a:gd name="connsiteY17" fmla="*/ 252032 h 252032"/>
                <a:gd name="connsiteX18" fmla="*/ 4522 w 42014"/>
                <a:gd name="connsiteY18" fmla="*/ 252032 h 25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014" h="252032">
                  <a:moveTo>
                    <a:pt x="12854" y="0"/>
                  </a:moveTo>
                  <a:lnTo>
                    <a:pt x="12854" y="0"/>
                  </a:lnTo>
                  <a:cubicBezTo>
                    <a:pt x="13548" y="6249"/>
                    <a:pt x="14156" y="12507"/>
                    <a:pt x="14936" y="18746"/>
                  </a:cubicBezTo>
                  <a:cubicBezTo>
                    <a:pt x="16034" y="27530"/>
                    <a:pt x="16361" y="38917"/>
                    <a:pt x="23268" y="45824"/>
                  </a:cubicBezTo>
                  <a:cubicBezTo>
                    <a:pt x="25038" y="47594"/>
                    <a:pt x="27434" y="48601"/>
                    <a:pt x="29517" y="49990"/>
                  </a:cubicBezTo>
                  <a:lnTo>
                    <a:pt x="33683" y="62487"/>
                  </a:lnTo>
                  <a:lnTo>
                    <a:pt x="35766" y="68736"/>
                  </a:lnTo>
                  <a:cubicBezTo>
                    <a:pt x="36460" y="74290"/>
                    <a:pt x="36848" y="79892"/>
                    <a:pt x="37849" y="85399"/>
                  </a:cubicBezTo>
                  <a:cubicBezTo>
                    <a:pt x="38242" y="87559"/>
                    <a:pt x="39538" y="89488"/>
                    <a:pt x="39931" y="91648"/>
                  </a:cubicBezTo>
                  <a:cubicBezTo>
                    <a:pt x="40932" y="97155"/>
                    <a:pt x="41320" y="102757"/>
                    <a:pt x="42014" y="108311"/>
                  </a:cubicBezTo>
                  <a:cubicBezTo>
                    <a:pt x="41320" y="122891"/>
                    <a:pt x="41143" y="137506"/>
                    <a:pt x="39931" y="152052"/>
                  </a:cubicBezTo>
                  <a:cubicBezTo>
                    <a:pt x="39407" y="158340"/>
                    <a:pt x="31905" y="167218"/>
                    <a:pt x="29517" y="170799"/>
                  </a:cubicBezTo>
                  <a:cubicBezTo>
                    <a:pt x="28128" y="172882"/>
                    <a:pt x="27121" y="175277"/>
                    <a:pt x="25351" y="177047"/>
                  </a:cubicBezTo>
                  <a:cubicBezTo>
                    <a:pt x="23268" y="179130"/>
                    <a:pt x="20910" y="180971"/>
                    <a:pt x="19102" y="183296"/>
                  </a:cubicBezTo>
                  <a:cubicBezTo>
                    <a:pt x="15079" y="188469"/>
                    <a:pt x="9271" y="197461"/>
                    <a:pt x="6605" y="204125"/>
                  </a:cubicBezTo>
                  <a:cubicBezTo>
                    <a:pt x="4974" y="208202"/>
                    <a:pt x="3828" y="212457"/>
                    <a:pt x="2439" y="216623"/>
                  </a:cubicBezTo>
                  <a:lnTo>
                    <a:pt x="356" y="222872"/>
                  </a:lnTo>
                  <a:cubicBezTo>
                    <a:pt x="2514" y="250929"/>
                    <a:pt x="-3964" y="243550"/>
                    <a:pt x="4522" y="252032"/>
                  </a:cubicBezTo>
                  <a:lnTo>
                    <a:pt x="4522" y="252032"/>
                  </a:lnTo>
                </a:path>
              </a:pathLst>
            </a:custGeom>
            <a:noFill/>
            <a:ln w="12700" cap="rnd" cmpd="sng" algn="ctr">
              <a:solidFill>
                <a:srgbClr val="FFA74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83">
                <a:defRPr/>
              </a:pPr>
              <a:endParaRPr lang="en-GB" sz="1000" ker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0F364B0-898B-660B-4E25-A3D2D60F7C6E}"/>
                </a:ext>
              </a:extLst>
            </p:cNvPr>
            <p:cNvGrpSpPr/>
            <p:nvPr/>
          </p:nvGrpSpPr>
          <p:grpSpPr>
            <a:xfrm>
              <a:off x="4692938" y="2033317"/>
              <a:ext cx="506734" cy="715506"/>
              <a:chOff x="664078" y="1946983"/>
              <a:chExt cx="506734" cy="715506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63258D6-CFD0-6B96-061E-E875AE96FC1C}"/>
                  </a:ext>
                </a:extLst>
              </p:cNvPr>
              <p:cNvSpPr/>
              <p:nvPr/>
            </p:nvSpPr>
            <p:spPr>
              <a:xfrm>
                <a:off x="664078" y="1946983"/>
                <a:ext cx="506734" cy="715506"/>
              </a:xfrm>
              <a:prstGeom prst="roundRect">
                <a:avLst>
                  <a:gd name="adj" fmla="val 35662"/>
                </a:avLst>
              </a:prstGeom>
              <a:gradFill flip="none" rotWithShape="1">
                <a:gsLst>
                  <a:gs pos="16000">
                    <a:srgbClr val="FFEAD5"/>
                  </a:gs>
                  <a:gs pos="75000">
                    <a:srgbClr val="FFCC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246C8AD-454B-BF4B-6303-A3D1AC73F56C}"/>
                  </a:ext>
                </a:extLst>
              </p:cNvPr>
              <p:cNvSpPr/>
              <p:nvPr/>
            </p:nvSpPr>
            <p:spPr>
              <a:xfrm>
                <a:off x="785408" y="2311610"/>
                <a:ext cx="259620" cy="21158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FEAD5"/>
                  </a:gs>
                  <a:gs pos="74000">
                    <a:srgbClr val="A45200"/>
                  </a:gs>
                  <a:gs pos="53000">
                    <a:srgbClr val="FFC08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GB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AD4184-9839-0EA4-3B18-FC97FD1385E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430689" y="3842425"/>
            <a:ext cx="120975" cy="263505"/>
            <a:chOff x="12665208" y="4236313"/>
            <a:chExt cx="403200" cy="1547203"/>
          </a:xfrm>
        </p:grpSpPr>
        <p:sp>
          <p:nvSpPr>
            <p:cNvPr id="1018" name="Graphic 6559">
              <a:extLst>
                <a:ext uri="{FF2B5EF4-FFF2-40B4-BE49-F238E27FC236}">
                  <a16:creationId xmlns:a16="http://schemas.microsoft.com/office/drawing/2014/main" id="{B6B03F1A-FDCD-A9ED-689A-B893E7ACB3CD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11D86F2C-E881-8F1E-2749-591C1806A7E0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E0F622C5-CF04-204F-F85A-2C44A89927BF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1B16AEB2-38B0-8A0B-4A11-D7C67096A894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B8E8448A-D209-70ED-05DE-2E6E4DE66DC1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C9874AA2-8841-A13E-B5EE-51F292EBDB15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B288344D-9512-D2FE-A0EB-9977EA08870B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BB1A80BE-B459-DB5E-D338-E3B2C3D2C7B1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172B474E-9442-6E04-05D3-C613095AEC9A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C52D6392-DA95-591B-EC87-8704AD25D40B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13" name="TextBox 1112">
            <a:extLst>
              <a:ext uri="{FF2B5EF4-FFF2-40B4-BE49-F238E27FC236}">
                <a16:creationId xmlns:a16="http://schemas.microsoft.com/office/drawing/2014/main" id="{A160B13E-7BDF-24B2-DDE6-C86989677013}"/>
              </a:ext>
            </a:extLst>
          </p:cNvPr>
          <p:cNvSpPr txBox="1"/>
          <p:nvPr/>
        </p:nvSpPr>
        <p:spPr>
          <a:xfrm>
            <a:off x="8649683" y="3873288"/>
            <a:ext cx="1730934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Releases effector molecules</a:t>
            </a:r>
          </a:p>
        </p:txBody>
      </p:sp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3EAFE266-D99D-9731-E1BD-7A83E1C1B58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430689" y="2414829"/>
            <a:ext cx="120975" cy="263505"/>
            <a:chOff x="12665208" y="4236313"/>
            <a:chExt cx="403200" cy="1547203"/>
          </a:xfrm>
        </p:grpSpPr>
        <p:sp>
          <p:nvSpPr>
            <p:cNvPr id="1115" name="Graphic 6559">
              <a:extLst>
                <a:ext uri="{FF2B5EF4-FFF2-40B4-BE49-F238E27FC236}">
                  <a16:creationId xmlns:a16="http://schemas.microsoft.com/office/drawing/2014/main" id="{B92491BD-15DB-FD8F-30B2-14F5AF1AD7EB}"/>
                </a:ext>
              </a:extLst>
            </p:cNvPr>
            <p:cNvSpPr/>
            <p:nvPr/>
          </p:nvSpPr>
          <p:spPr>
            <a:xfrm>
              <a:off x="12665208" y="4236313"/>
              <a:ext cx="403200" cy="1547203"/>
            </a:xfrm>
            <a:custGeom>
              <a:avLst/>
              <a:gdLst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9640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0308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  <a:gd name="connsiteX0" fmla="*/ 329751 w 403200"/>
                <a:gd name="connsiteY0" fmla="*/ 213036 h 1547203"/>
                <a:gd name="connsiteX1" fmla="*/ 319178 w 403200"/>
                <a:gd name="connsiteY1" fmla="*/ 186747 h 1547203"/>
                <a:gd name="connsiteX2" fmla="*/ 315845 w 403200"/>
                <a:gd name="connsiteY2" fmla="*/ 86068 h 1547203"/>
                <a:gd name="connsiteX3" fmla="*/ 316321 w 403200"/>
                <a:gd name="connsiteY3" fmla="*/ 84068 h 1547203"/>
                <a:gd name="connsiteX4" fmla="*/ 319940 w 403200"/>
                <a:gd name="connsiteY4" fmla="*/ 52921 h 1547203"/>
                <a:gd name="connsiteX5" fmla="*/ 296890 w 403200"/>
                <a:gd name="connsiteY5" fmla="*/ 37110 h 1547203"/>
                <a:gd name="connsiteX6" fmla="*/ 286317 w 403200"/>
                <a:gd name="connsiteY6" fmla="*/ 52826 h 1547203"/>
                <a:gd name="connsiteX7" fmla="*/ 288603 w 403200"/>
                <a:gd name="connsiteY7" fmla="*/ 72543 h 1547203"/>
                <a:gd name="connsiteX8" fmla="*/ 296985 w 403200"/>
                <a:gd name="connsiteY8" fmla="*/ 148266 h 1547203"/>
                <a:gd name="connsiteX9" fmla="*/ 295747 w 403200"/>
                <a:gd name="connsiteY9" fmla="*/ 193034 h 1547203"/>
                <a:gd name="connsiteX10" fmla="*/ 285079 w 403200"/>
                <a:gd name="connsiteY10" fmla="*/ 210465 h 1547203"/>
                <a:gd name="connsiteX11" fmla="*/ 267648 w 403200"/>
                <a:gd name="connsiteY11" fmla="*/ 193415 h 1547203"/>
                <a:gd name="connsiteX12" fmla="*/ 266791 w 403200"/>
                <a:gd name="connsiteY12" fmla="*/ 166269 h 1547203"/>
                <a:gd name="connsiteX13" fmla="*/ 249551 w 403200"/>
                <a:gd name="connsiteY13" fmla="*/ 28442 h 1547203"/>
                <a:gd name="connsiteX14" fmla="*/ 238025 w 403200"/>
                <a:gd name="connsiteY14" fmla="*/ 13392 h 1547203"/>
                <a:gd name="connsiteX15" fmla="*/ 221833 w 403200"/>
                <a:gd name="connsiteY15" fmla="*/ 29299 h 1547203"/>
                <a:gd name="connsiteX16" fmla="*/ 231644 w 403200"/>
                <a:gd name="connsiteY16" fmla="*/ 53493 h 1547203"/>
                <a:gd name="connsiteX17" fmla="*/ 248217 w 403200"/>
                <a:gd name="connsiteY17" fmla="*/ 179985 h 1547203"/>
                <a:gd name="connsiteX18" fmla="*/ 219928 w 403200"/>
                <a:gd name="connsiteY18" fmla="*/ 196749 h 1547203"/>
                <a:gd name="connsiteX19" fmla="*/ 217452 w 403200"/>
                <a:gd name="connsiteY19" fmla="*/ 124644 h 1547203"/>
                <a:gd name="connsiteX20" fmla="*/ 205164 w 403200"/>
                <a:gd name="connsiteY20" fmla="*/ 25489 h 1547203"/>
                <a:gd name="connsiteX21" fmla="*/ 195830 w 403200"/>
                <a:gd name="connsiteY21" fmla="*/ 1867 h 1547203"/>
                <a:gd name="connsiteX22" fmla="*/ 174113 w 403200"/>
                <a:gd name="connsiteY22" fmla="*/ 8058 h 1547203"/>
                <a:gd name="connsiteX23" fmla="*/ 171446 w 403200"/>
                <a:gd name="connsiteY23" fmla="*/ 32061 h 1547203"/>
                <a:gd name="connsiteX24" fmla="*/ 181352 w 403200"/>
                <a:gd name="connsiteY24" fmla="*/ 54826 h 1547203"/>
                <a:gd name="connsiteX25" fmla="*/ 190115 w 403200"/>
                <a:gd name="connsiteY25" fmla="*/ 132455 h 1547203"/>
                <a:gd name="connsiteX26" fmla="*/ 180399 w 403200"/>
                <a:gd name="connsiteY26" fmla="*/ 199225 h 1547203"/>
                <a:gd name="connsiteX27" fmla="*/ 162016 w 403200"/>
                <a:gd name="connsiteY27" fmla="*/ 137408 h 1547203"/>
                <a:gd name="connsiteX28" fmla="*/ 165445 w 403200"/>
                <a:gd name="connsiteY28" fmla="*/ 49587 h 1547203"/>
                <a:gd name="connsiteX29" fmla="*/ 145538 w 403200"/>
                <a:gd name="connsiteY29" fmla="*/ 29680 h 1547203"/>
                <a:gd name="connsiteX30" fmla="*/ 134679 w 403200"/>
                <a:gd name="connsiteY30" fmla="*/ 46063 h 1547203"/>
                <a:gd name="connsiteX31" fmla="*/ 139823 w 403200"/>
                <a:gd name="connsiteY31" fmla="*/ 66637 h 1547203"/>
                <a:gd name="connsiteX32" fmla="*/ 145157 w 403200"/>
                <a:gd name="connsiteY32" fmla="*/ 124549 h 1547203"/>
                <a:gd name="connsiteX33" fmla="*/ 144395 w 403200"/>
                <a:gd name="connsiteY33" fmla="*/ 176270 h 1547203"/>
                <a:gd name="connsiteX34" fmla="*/ 122868 w 403200"/>
                <a:gd name="connsiteY34" fmla="*/ 214846 h 1547203"/>
                <a:gd name="connsiteX35" fmla="*/ 101913 w 403200"/>
                <a:gd name="connsiteY35" fmla="*/ 189700 h 1547203"/>
                <a:gd name="connsiteX36" fmla="*/ 106009 w 403200"/>
                <a:gd name="connsiteY36" fmla="*/ 66161 h 1547203"/>
                <a:gd name="connsiteX37" fmla="*/ 105818 w 403200"/>
                <a:gd name="connsiteY37" fmla="*/ 48254 h 1547203"/>
                <a:gd name="connsiteX38" fmla="*/ 93817 w 403200"/>
                <a:gd name="connsiteY38" fmla="*/ 36252 h 1547203"/>
                <a:gd name="connsiteX39" fmla="*/ 75815 w 403200"/>
                <a:gd name="connsiteY39" fmla="*/ 49778 h 1547203"/>
                <a:gd name="connsiteX40" fmla="*/ 73910 w 403200"/>
                <a:gd name="connsiteY40" fmla="*/ 132550 h 1547203"/>
                <a:gd name="connsiteX41" fmla="*/ 74957 w 403200"/>
                <a:gd name="connsiteY41" fmla="*/ 139789 h 1547203"/>
                <a:gd name="connsiteX42" fmla="*/ 74576 w 403200"/>
                <a:gd name="connsiteY42" fmla="*/ 185509 h 1547203"/>
                <a:gd name="connsiteX43" fmla="*/ 60384 w 403200"/>
                <a:gd name="connsiteY43" fmla="*/ 218561 h 1547203"/>
                <a:gd name="connsiteX44" fmla="*/ 49335 w 403200"/>
                <a:gd name="connsiteY44" fmla="*/ 246660 h 1547203"/>
                <a:gd name="connsiteX45" fmla="*/ 16950 w 403200"/>
                <a:gd name="connsiteY45" fmla="*/ 362198 h 1547203"/>
                <a:gd name="connsiteX46" fmla="*/ 33143 w 403200"/>
                <a:gd name="connsiteY46" fmla="*/ 745865 h 1547203"/>
                <a:gd name="connsiteX47" fmla="*/ 111438 w 403200"/>
                <a:gd name="connsiteY47" fmla="*/ 1164393 h 1547203"/>
                <a:gd name="connsiteX48" fmla="*/ 111438 w 403200"/>
                <a:gd name="connsiteY48" fmla="*/ 1394422 h 1547203"/>
                <a:gd name="connsiteX49" fmla="*/ 210212 w 403200"/>
                <a:gd name="connsiteY49" fmla="*/ 1547203 h 1547203"/>
                <a:gd name="connsiteX50" fmla="*/ 308987 w 403200"/>
                <a:gd name="connsiteY50" fmla="*/ 1394422 h 1547203"/>
                <a:gd name="connsiteX51" fmla="*/ 308987 w 403200"/>
                <a:gd name="connsiteY51" fmla="*/ 1193159 h 1547203"/>
                <a:gd name="connsiteX52" fmla="*/ 394712 w 403200"/>
                <a:gd name="connsiteY52" fmla="*/ 745865 h 1547203"/>
                <a:gd name="connsiteX53" fmla="*/ 370804 w 403200"/>
                <a:gd name="connsiteY53" fmla="*/ 350006 h 1547203"/>
                <a:gd name="connsiteX54" fmla="*/ 339371 w 403200"/>
                <a:gd name="connsiteY54" fmla="*/ 235896 h 1547203"/>
                <a:gd name="connsiteX55" fmla="*/ 330132 w 403200"/>
                <a:gd name="connsiteY55" fmla="*/ 213417 h 1547203"/>
                <a:gd name="connsiteX56" fmla="*/ 329751 w 403200"/>
                <a:gd name="connsiteY56" fmla="*/ 213036 h 154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3200" h="1547203">
                  <a:moveTo>
                    <a:pt x="329751" y="213036"/>
                  </a:moveTo>
                  <a:cubicBezTo>
                    <a:pt x="325846" y="204464"/>
                    <a:pt x="321941" y="195987"/>
                    <a:pt x="319178" y="186747"/>
                  </a:cubicBezTo>
                  <a:cubicBezTo>
                    <a:pt x="309368" y="154267"/>
                    <a:pt x="308034" y="119120"/>
                    <a:pt x="315845" y="86068"/>
                  </a:cubicBezTo>
                  <a:lnTo>
                    <a:pt x="316321" y="84068"/>
                  </a:lnTo>
                  <a:cubicBezTo>
                    <a:pt x="318893" y="73781"/>
                    <a:pt x="322226" y="63208"/>
                    <a:pt x="319940" y="52921"/>
                  </a:cubicBezTo>
                  <a:cubicBezTo>
                    <a:pt x="317654" y="42634"/>
                    <a:pt x="306796" y="33300"/>
                    <a:pt x="296890" y="37110"/>
                  </a:cubicBezTo>
                  <a:cubicBezTo>
                    <a:pt x="290699" y="39491"/>
                    <a:pt x="287079" y="46158"/>
                    <a:pt x="286317" y="52826"/>
                  </a:cubicBezTo>
                  <a:cubicBezTo>
                    <a:pt x="285555" y="59493"/>
                    <a:pt x="287174" y="66066"/>
                    <a:pt x="288603" y="72543"/>
                  </a:cubicBezTo>
                  <a:cubicBezTo>
                    <a:pt x="294032" y="97403"/>
                    <a:pt x="296795" y="122835"/>
                    <a:pt x="296985" y="148266"/>
                  </a:cubicBezTo>
                  <a:cubicBezTo>
                    <a:pt x="297080" y="163030"/>
                    <a:pt x="299462" y="178461"/>
                    <a:pt x="295747" y="193034"/>
                  </a:cubicBezTo>
                  <a:cubicBezTo>
                    <a:pt x="294509" y="197987"/>
                    <a:pt x="290984" y="209036"/>
                    <a:pt x="285079" y="210465"/>
                  </a:cubicBezTo>
                  <a:cubicBezTo>
                    <a:pt x="276792" y="212370"/>
                    <a:pt x="269458" y="199797"/>
                    <a:pt x="267648" y="193415"/>
                  </a:cubicBezTo>
                  <a:cubicBezTo>
                    <a:pt x="265172" y="184652"/>
                    <a:pt x="266124" y="175413"/>
                    <a:pt x="266791" y="166269"/>
                  </a:cubicBezTo>
                  <a:cubicBezTo>
                    <a:pt x="270029" y="119787"/>
                    <a:pt x="264124" y="72638"/>
                    <a:pt x="249551" y="28442"/>
                  </a:cubicBezTo>
                  <a:cubicBezTo>
                    <a:pt x="247455" y="22155"/>
                    <a:pt x="244407" y="15202"/>
                    <a:pt x="238025" y="13392"/>
                  </a:cubicBezTo>
                  <a:cubicBezTo>
                    <a:pt x="229548" y="11011"/>
                    <a:pt x="221642" y="20441"/>
                    <a:pt x="221833" y="29299"/>
                  </a:cubicBezTo>
                  <a:cubicBezTo>
                    <a:pt x="222023" y="38157"/>
                    <a:pt x="227167" y="45873"/>
                    <a:pt x="231644" y="53493"/>
                  </a:cubicBezTo>
                  <a:cubicBezTo>
                    <a:pt x="253932" y="91688"/>
                    <a:pt x="258599" y="137408"/>
                    <a:pt x="248217" y="179985"/>
                  </a:cubicBezTo>
                  <a:cubicBezTo>
                    <a:pt x="245455" y="191319"/>
                    <a:pt x="225055" y="205972"/>
                    <a:pt x="219928" y="196749"/>
                  </a:cubicBezTo>
                  <a:cubicBezTo>
                    <a:pt x="214801" y="187526"/>
                    <a:pt x="218499" y="144647"/>
                    <a:pt x="217452" y="124644"/>
                  </a:cubicBezTo>
                  <a:lnTo>
                    <a:pt x="205164" y="25489"/>
                  </a:lnTo>
                  <a:cubicBezTo>
                    <a:pt x="204688" y="16631"/>
                    <a:pt x="203450" y="6439"/>
                    <a:pt x="195830" y="1867"/>
                  </a:cubicBezTo>
                  <a:cubicBezTo>
                    <a:pt x="188686" y="-2419"/>
                    <a:pt x="178780" y="1105"/>
                    <a:pt x="174113" y="8058"/>
                  </a:cubicBezTo>
                  <a:cubicBezTo>
                    <a:pt x="169445" y="15012"/>
                    <a:pt x="169255" y="24060"/>
                    <a:pt x="171446" y="32061"/>
                  </a:cubicBezTo>
                  <a:cubicBezTo>
                    <a:pt x="173636" y="40062"/>
                    <a:pt x="178240" y="38094"/>
                    <a:pt x="181352" y="54826"/>
                  </a:cubicBezTo>
                  <a:cubicBezTo>
                    <a:pt x="184464" y="71558"/>
                    <a:pt x="189638" y="105690"/>
                    <a:pt x="190115" y="132455"/>
                  </a:cubicBezTo>
                  <a:cubicBezTo>
                    <a:pt x="190400" y="150648"/>
                    <a:pt x="185082" y="198399"/>
                    <a:pt x="180399" y="199225"/>
                  </a:cubicBezTo>
                  <a:cubicBezTo>
                    <a:pt x="175716" y="200051"/>
                    <a:pt x="160587" y="151219"/>
                    <a:pt x="162016" y="137408"/>
                  </a:cubicBezTo>
                  <a:cubicBezTo>
                    <a:pt x="165159" y="108071"/>
                    <a:pt x="171922" y="78258"/>
                    <a:pt x="165445" y="49587"/>
                  </a:cubicBezTo>
                  <a:cubicBezTo>
                    <a:pt x="163159" y="39396"/>
                    <a:pt x="155729" y="27489"/>
                    <a:pt x="145538" y="29680"/>
                  </a:cubicBezTo>
                  <a:cubicBezTo>
                    <a:pt x="138584" y="31109"/>
                    <a:pt x="134584" y="38919"/>
                    <a:pt x="134679" y="46063"/>
                  </a:cubicBezTo>
                  <a:cubicBezTo>
                    <a:pt x="134774" y="53207"/>
                    <a:pt x="137632" y="59874"/>
                    <a:pt x="139823" y="66637"/>
                  </a:cubicBezTo>
                  <a:cubicBezTo>
                    <a:pt x="145633" y="85211"/>
                    <a:pt x="145442" y="105023"/>
                    <a:pt x="145157" y="124549"/>
                  </a:cubicBezTo>
                  <a:cubicBezTo>
                    <a:pt x="144871" y="141789"/>
                    <a:pt x="144585" y="159030"/>
                    <a:pt x="144395" y="176270"/>
                  </a:cubicBezTo>
                  <a:cubicBezTo>
                    <a:pt x="144204" y="190938"/>
                    <a:pt x="142109" y="213608"/>
                    <a:pt x="122868" y="214846"/>
                  </a:cubicBezTo>
                  <a:cubicBezTo>
                    <a:pt x="109533" y="215703"/>
                    <a:pt x="104771" y="200559"/>
                    <a:pt x="101913" y="189700"/>
                  </a:cubicBezTo>
                  <a:cubicBezTo>
                    <a:pt x="91817" y="152362"/>
                    <a:pt x="101627" y="103975"/>
                    <a:pt x="106009" y="66161"/>
                  </a:cubicBezTo>
                  <a:cubicBezTo>
                    <a:pt x="106676" y="60160"/>
                    <a:pt x="107438" y="54064"/>
                    <a:pt x="105818" y="48254"/>
                  </a:cubicBezTo>
                  <a:cubicBezTo>
                    <a:pt x="104199" y="42444"/>
                    <a:pt x="99722" y="37014"/>
                    <a:pt x="93817" y="36252"/>
                  </a:cubicBezTo>
                  <a:cubicBezTo>
                    <a:pt x="85816" y="35205"/>
                    <a:pt x="79339" y="42539"/>
                    <a:pt x="75815" y="49778"/>
                  </a:cubicBezTo>
                  <a:cubicBezTo>
                    <a:pt x="63527" y="75019"/>
                    <a:pt x="69528" y="104832"/>
                    <a:pt x="73910" y="132550"/>
                  </a:cubicBezTo>
                  <a:cubicBezTo>
                    <a:pt x="74291" y="134931"/>
                    <a:pt x="74672" y="137408"/>
                    <a:pt x="74957" y="139789"/>
                  </a:cubicBezTo>
                  <a:cubicBezTo>
                    <a:pt x="76958" y="154839"/>
                    <a:pt x="77910" y="170555"/>
                    <a:pt x="74576" y="185509"/>
                  </a:cubicBezTo>
                  <a:cubicBezTo>
                    <a:pt x="71814" y="197606"/>
                    <a:pt x="64956" y="207417"/>
                    <a:pt x="60384" y="218561"/>
                  </a:cubicBezTo>
                  <a:cubicBezTo>
                    <a:pt x="56574" y="227895"/>
                    <a:pt x="52764" y="237230"/>
                    <a:pt x="49335" y="246660"/>
                  </a:cubicBezTo>
                  <a:cubicBezTo>
                    <a:pt x="35619" y="284283"/>
                    <a:pt x="24951" y="322955"/>
                    <a:pt x="16950" y="362198"/>
                  </a:cubicBezTo>
                  <a:cubicBezTo>
                    <a:pt x="-8958" y="488976"/>
                    <a:pt x="-6386" y="622230"/>
                    <a:pt x="33143" y="745865"/>
                  </a:cubicBezTo>
                  <a:cubicBezTo>
                    <a:pt x="95912" y="941985"/>
                    <a:pt x="109152" y="1092099"/>
                    <a:pt x="111438" y="1164393"/>
                  </a:cubicBezTo>
                  <a:lnTo>
                    <a:pt x="111438" y="1394422"/>
                  </a:lnTo>
                  <a:cubicBezTo>
                    <a:pt x="111438" y="1478814"/>
                    <a:pt x="125821" y="1547203"/>
                    <a:pt x="210212" y="1547203"/>
                  </a:cubicBezTo>
                  <a:cubicBezTo>
                    <a:pt x="294604" y="1547203"/>
                    <a:pt x="308987" y="1478814"/>
                    <a:pt x="308987" y="1394422"/>
                  </a:cubicBezTo>
                  <a:lnTo>
                    <a:pt x="308987" y="1193159"/>
                  </a:lnTo>
                  <a:cubicBezTo>
                    <a:pt x="308987" y="895026"/>
                    <a:pt x="357469" y="1014279"/>
                    <a:pt x="394712" y="745865"/>
                  </a:cubicBezTo>
                  <a:cubicBezTo>
                    <a:pt x="413000" y="614325"/>
                    <a:pt x="400236" y="479070"/>
                    <a:pt x="370804" y="350006"/>
                  </a:cubicBezTo>
                  <a:cubicBezTo>
                    <a:pt x="362041" y="311525"/>
                    <a:pt x="351754" y="273330"/>
                    <a:pt x="339371" y="235896"/>
                  </a:cubicBezTo>
                  <a:cubicBezTo>
                    <a:pt x="336800" y="228086"/>
                    <a:pt x="333466" y="220752"/>
                    <a:pt x="330132" y="213417"/>
                  </a:cubicBezTo>
                  <a:lnTo>
                    <a:pt x="329751" y="2130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1000">
                  <a:srgbClr val="FF9493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0F49F03C-F830-0927-D1D9-597B7AB12A34}"/>
                </a:ext>
              </a:extLst>
            </p:cNvPr>
            <p:cNvSpPr/>
            <p:nvPr/>
          </p:nvSpPr>
          <p:spPr>
            <a:xfrm>
              <a:off x="12831352" y="5404049"/>
              <a:ext cx="104636" cy="205044"/>
            </a:xfrm>
            <a:prstGeom prst="ellipse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0BB03300-C46A-3B63-DC85-F96B4C4A0B3E}"/>
                </a:ext>
              </a:extLst>
            </p:cNvPr>
            <p:cNvSpPr/>
            <p:nvPr/>
          </p:nvSpPr>
          <p:spPr>
            <a:xfrm>
              <a:off x="12724307" y="459812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57DBFDC9-89C0-C583-00FD-D25B2D05616D}"/>
                </a:ext>
              </a:extLst>
            </p:cNvPr>
            <p:cNvSpPr/>
            <p:nvPr/>
          </p:nvSpPr>
          <p:spPr>
            <a:xfrm>
              <a:off x="12879065" y="4608797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4B113701-A3D0-754D-5227-5ECFB04D1BA4}"/>
                </a:ext>
              </a:extLst>
            </p:cNvPr>
            <p:cNvSpPr/>
            <p:nvPr/>
          </p:nvSpPr>
          <p:spPr>
            <a:xfrm>
              <a:off x="12825700" y="474221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CF4A5508-9BBF-2BD8-D2DF-082F8D61E5E3}"/>
                </a:ext>
              </a:extLst>
            </p:cNvPr>
            <p:cNvSpPr/>
            <p:nvPr/>
          </p:nvSpPr>
          <p:spPr>
            <a:xfrm>
              <a:off x="12943101" y="4774228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0887163B-225B-BE4C-E849-1566E2818E46}"/>
                </a:ext>
              </a:extLst>
            </p:cNvPr>
            <p:cNvSpPr/>
            <p:nvPr/>
          </p:nvSpPr>
          <p:spPr>
            <a:xfrm>
              <a:off x="12879063" y="4854276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F6E04D35-98C1-B5CE-D51A-99F7FD031476}"/>
                </a:ext>
              </a:extLst>
            </p:cNvPr>
            <p:cNvSpPr/>
            <p:nvPr/>
          </p:nvSpPr>
          <p:spPr>
            <a:xfrm>
              <a:off x="12724306" y="4827594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142E2685-331A-9E6E-2AA2-1AE4F8031B73}"/>
                </a:ext>
              </a:extLst>
            </p:cNvPr>
            <p:cNvSpPr/>
            <p:nvPr/>
          </p:nvSpPr>
          <p:spPr>
            <a:xfrm>
              <a:off x="12772334" y="4982351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C83D03F9-9C19-F8C0-F04A-3B4E2F75FD6F}"/>
                </a:ext>
              </a:extLst>
            </p:cNvPr>
            <p:cNvSpPr/>
            <p:nvPr/>
          </p:nvSpPr>
          <p:spPr>
            <a:xfrm>
              <a:off x="12905745" y="5009035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05" name="TextBox 1204">
            <a:extLst>
              <a:ext uri="{FF2B5EF4-FFF2-40B4-BE49-F238E27FC236}">
                <a16:creationId xmlns:a16="http://schemas.microsoft.com/office/drawing/2014/main" id="{C5FC0080-C77A-5BB6-F725-EA78E1B6DA5C}"/>
              </a:ext>
            </a:extLst>
          </p:cNvPr>
          <p:cNvSpPr txBox="1"/>
          <p:nvPr/>
        </p:nvSpPr>
        <p:spPr>
          <a:xfrm>
            <a:off x="8639882" y="2445693"/>
            <a:ext cx="1713517" cy="2537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GB" sz="1050" dirty="0"/>
              <a:t>Releases effector molecules</a:t>
            </a:r>
          </a:p>
        </p:txBody>
      </p:sp>
      <p:pic>
        <p:nvPicPr>
          <p:cNvPr id="577" name="Graphic 576">
            <a:extLst>
              <a:ext uri="{FF2B5EF4-FFF2-40B4-BE49-F238E27FC236}">
                <a16:creationId xmlns:a16="http://schemas.microsoft.com/office/drawing/2014/main" id="{258C0ECA-FAE8-1087-1CDE-7C74DF50C3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5108041" y="1380386"/>
            <a:ext cx="960886" cy="470221"/>
          </a:xfrm>
          <a:prstGeom prst="rect">
            <a:avLst/>
          </a:prstGeom>
        </p:spPr>
      </p:pic>
      <p:sp>
        <p:nvSpPr>
          <p:cNvPr id="1118" name="Rectangle 6867">
            <a:extLst>
              <a:ext uri="{FF2B5EF4-FFF2-40B4-BE49-F238E27FC236}">
                <a16:creationId xmlns:a16="http://schemas.microsoft.com/office/drawing/2014/main" id="{0FA0C85B-E1EF-3682-A35F-22A6A8A01C05}"/>
              </a:ext>
            </a:extLst>
          </p:cNvPr>
          <p:cNvSpPr/>
          <p:nvPr/>
        </p:nvSpPr>
        <p:spPr>
          <a:xfrm>
            <a:off x="5691950" y="1232750"/>
            <a:ext cx="195491" cy="775479"/>
          </a:xfrm>
          <a:custGeom>
            <a:avLst/>
            <a:gdLst>
              <a:gd name="connsiteX0" fmla="*/ 0 w 162613"/>
              <a:gd name="connsiteY0" fmla="*/ 0 h 4824000"/>
              <a:gd name="connsiteX1" fmla="*/ 162613 w 162613"/>
              <a:gd name="connsiteY1" fmla="*/ 0 h 4824000"/>
              <a:gd name="connsiteX2" fmla="*/ 162613 w 162613"/>
              <a:gd name="connsiteY2" fmla="*/ 4824000 h 4824000"/>
              <a:gd name="connsiteX3" fmla="*/ 0 w 162613"/>
              <a:gd name="connsiteY3" fmla="*/ 4824000 h 4824000"/>
              <a:gd name="connsiteX4" fmla="*/ 0 w 162613"/>
              <a:gd name="connsiteY4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349742 h 4824000"/>
              <a:gd name="connsiteX5" fmla="*/ 4578 w 167191"/>
              <a:gd name="connsiteY5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099042 h 4824000"/>
              <a:gd name="connsiteX5" fmla="*/ 0 w 167191"/>
              <a:gd name="connsiteY5" fmla="*/ 349742 h 4824000"/>
              <a:gd name="connsiteX6" fmla="*/ 4578 w 167191"/>
              <a:gd name="connsiteY6" fmla="*/ 0 h 4824000"/>
              <a:gd name="connsiteX0" fmla="*/ 4578 w 167191"/>
              <a:gd name="connsiteY0" fmla="*/ 0 h 4824000"/>
              <a:gd name="connsiteX1" fmla="*/ 167191 w 167191"/>
              <a:gd name="connsiteY1" fmla="*/ 0 h 4824000"/>
              <a:gd name="connsiteX2" fmla="*/ 167191 w 167191"/>
              <a:gd name="connsiteY2" fmla="*/ 4824000 h 4824000"/>
              <a:gd name="connsiteX3" fmla="*/ 4578 w 167191"/>
              <a:gd name="connsiteY3" fmla="*/ 4824000 h 4824000"/>
              <a:gd name="connsiteX4" fmla="*/ 0 w 167191"/>
              <a:gd name="connsiteY4" fmla="*/ 1861042 h 4824000"/>
              <a:gd name="connsiteX5" fmla="*/ 0 w 167191"/>
              <a:gd name="connsiteY5" fmla="*/ 1099042 h 4824000"/>
              <a:gd name="connsiteX6" fmla="*/ 0 w 167191"/>
              <a:gd name="connsiteY6" fmla="*/ 349742 h 4824000"/>
              <a:gd name="connsiteX7" fmla="*/ 4578 w 167191"/>
              <a:gd name="connsiteY7" fmla="*/ 0 h 4824000"/>
              <a:gd name="connsiteX0" fmla="*/ 10928 w 173541"/>
              <a:gd name="connsiteY0" fmla="*/ 0 h 4824000"/>
              <a:gd name="connsiteX1" fmla="*/ 173541 w 173541"/>
              <a:gd name="connsiteY1" fmla="*/ 0 h 4824000"/>
              <a:gd name="connsiteX2" fmla="*/ 173541 w 173541"/>
              <a:gd name="connsiteY2" fmla="*/ 4824000 h 4824000"/>
              <a:gd name="connsiteX3" fmla="*/ 10928 w 173541"/>
              <a:gd name="connsiteY3" fmla="*/ 4824000 h 4824000"/>
              <a:gd name="connsiteX4" fmla="*/ 0 w 173541"/>
              <a:gd name="connsiteY4" fmla="*/ 2616692 h 4824000"/>
              <a:gd name="connsiteX5" fmla="*/ 6350 w 173541"/>
              <a:gd name="connsiteY5" fmla="*/ 1861042 h 4824000"/>
              <a:gd name="connsiteX6" fmla="*/ 6350 w 173541"/>
              <a:gd name="connsiteY6" fmla="*/ 1099042 h 4824000"/>
              <a:gd name="connsiteX7" fmla="*/ 6350 w 173541"/>
              <a:gd name="connsiteY7" fmla="*/ 349742 h 4824000"/>
              <a:gd name="connsiteX8" fmla="*/ 10928 w 173541"/>
              <a:gd name="connsiteY8" fmla="*/ 0 h 4824000"/>
              <a:gd name="connsiteX0" fmla="*/ 15870 w 178483"/>
              <a:gd name="connsiteY0" fmla="*/ 0 h 4824000"/>
              <a:gd name="connsiteX1" fmla="*/ 178483 w 178483"/>
              <a:gd name="connsiteY1" fmla="*/ 0 h 4824000"/>
              <a:gd name="connsiteX2" fmla="*/ 178483 w 178483"/>
              <a:gd name="connsiteY2" fmla="*/ 4824000 h 4824000"/>
              <a:gd name="connsiteX3" fmla="*/ 15870 w 178483"/>
              <a:gd name="connsiteY3" fmla="*/ 4824000 h 4824000"/>
              <a:gd name="connsiteX4" fmla="*/ 4942 w 178483"/>
              <a:gd name="connsiteY4" fmla="*/ 3683492 h 4824000"/>
              <a:gd name="connsiteX5" fmla="*/ 4942 w 178483"/>
              <a:gd name="connsiteY5" fmla="*/ 2616692 h 4824000"/>
              <a:gd name="connsiteX6" fmla="*/ 11292 w 178483"/>
              <a:gd name="connsiteY6" fmla="*/ 1861042 h 4824000"/>
              <a:gd name="connsiteX7" fmla="*/ 11292 w 178483"/>
              <a:gd name="connsiteY7" fmla="*/ 1099042 h 4824000"/>
              <a:gd name="connsiteX8" fmla="*/ 11292 w 178483"/>
              <a:gd name="connsiteY8" fmla="*/ 349742 h 4824000"/>
              <a:gd name="connsiteX9" fmla="*/ 15870 w 178483"/>
              <a:gd name="connsiteY9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8297 w 181838"/>
              <a:gd name="connsiteY6" fmla="*/ 2616692 h 4824000"/>
              <a:gd name="connsiteX7" fmla="*/ 14647 w 181838"/>
              <a:gd name="connsiteY7" fmla="*/ 1861042 h 4824000"/>
              <a:gd name="connsiteX8" fmla="*/ 14647 w 181838"/>
              <a:gd name="connsiteY8" fmla="*/ 1099042 h 4824000"/>
              <a:gd name="connsiteX9" fmla="*/ 14647 w 181838"/>
              <a:gd name="connsiteY9" fmla="*/ 349742 h 4824000"/>
              <a:gd name="connsiteX10" fmla="*/ 19225 w 181838"/>
              <a:gd name="connsiteY10" fmla="*/ 0 h 4824000"/>
              <a:gd name="connsiteX0" fmla="*/ 19225 w 181838"/>
              <a:gd name="connsiteY0" fmla="*/ 0 h 4824000"/>
              <a:gd name="connsiteX1" fmla="*/ 181838 w 181838"/>
              <a:gd name="connsiteY1" fmla="*/ 0 h 4824000"/>
              <a:gd name="connsiteX2" fmla="*/ 181838 w 181838"/>
              <a:gd name="connsiteY2" fmla="*/ 4824000 h 4824000"/>
              <a:gd name="connsiteX3" fmla="*/ 19225 w 181838"/>
              <a:gd name="connsiteY3" fmla="*/ 4824000 h 4824000"/>
              <a:gd name="connsiteX4" fmla="*/ 1947 w 181838"/>
              <a:gd name="connsiteY4" fmla="*/ 4286742 h 4824000"/>
              <a:gd name="connsiteX5" fmla="*/ 8297 w 181838"/>
              <a:gd name="connsiteY5" fmla="*/ 3683492 h 4824000"/>
              <a:gd name="connsiteX6" fmla="*/ 1947 w 181838"/>
              <a:gd name="connsiteY6" fmla="*/ 3327892 h 4824000"/>
              <a:gd name="connsiteX7" fmla="*/ 8297 w 181838"/>
              <a:gd name="connsiteY7" fmla="*/ 2616692 h 4824000"/>
              <a:gd name="connsiteX8" fmla="*/ 14647 w 181838"/>
              <a:gd name="connsiteY8" fmla="*/ 1861042 h 4824000"/>
              <a:gd name="connsiteX9" fmla="*/ 14647 w 181838"/>
              <a:gd name="connsiteY9" fmla="*/ 1099042 h 4824000"/>
              <a:gd name="connsiteX10" fmla="*/ 14647 w 181838"/>
              <a:gd name="connsiteY10" fmla="*/ 349742 h 4824000"/>
              <a:gd name="connsiteX11" fmla="*/ 19225 w 181838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26009 w 188622"/>
              <a:gd name="connsiteY0" fmla="*/ 0 h 4824000"/>
              <a:gd name="connsiteX1" fmla="*/ 188622 w 188622"/>
              <a:gd name="connsiteY1" fmla="*/ 0 h 4824000"/>
              <a:gd name="connsiteX2" fmla="*/ 188622 w 188622"/>
              <a:gd name="connsiteY2" fmla="*/ 4824000 h 4824000"/>
              <a:gd name="connsiteX3" fmla="*/ 26009 w 188622"/>
              <a:gd name="connsiteY3" fmla="*/ 4824000 h 4824000"/>
              <a:gd name="connsiteX4" fmla="*/ 8731 w 188622"/>
              <a:gd name="connsiteY4" fmla="*/ 4286742 h 4824000"/>
              <a:gd name="connsiteX5" fmla="*/ 15081 w 188622"/>
              <a:gd name="connsiteY5" fmla="*/ 3683492 h 4824000"/>
              <a:gd name="connsiteX6" fmla="*/ 8731 w 188622"/>
              <a:gd name="connsiteY6" fmla="*/ 3327892 h 4824000"/>
              <a:gd name="connsiteX7" fmla="*/ 15081 w 188622"/>
              <a:gd name="connsiteY7" fmla="*/ 2616692 h 4824000"/>
              <a:gd name="connsiteX8" fmla="*/ 21431 w 188622"/>
              <a:gd name="connsiteY8" fmla="*/ 1861042 h 4824000"/>
              <a:gd name="connsiteX9" fmla="*/ 21431 w 188622"/>
              <a:gd name="connsiteY9" fmla="*/ 1099042 h 4824000"/>
              <a:gd name="connsiteX10" fmla="*/ 0 w 188622"/>
              <a:gd name="connsiteY10" fmla="*/ 349742 h 4824000"/>
              <a:gd name="connsiteX11" fmla="*/ 26009 w 188622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37915 w 200528"/>
              <a:gd name="connsiteY0" fmla="*/ 0 h 4824000"/>
              <a:gd name="connsiteX1" fmla="*/ 200528 w 200528"/>
              <a:gd name="connsiteY1" fmla="*/ 0 h 4824000"/>
              <a:gd name="connsiteX2" fmla="*/ 200528 w 200528"/>
              <a:gd name="connsiteY2" fmla="*/ 4824000 h 4824000"/>
              <a:gd name="connsiteX3" fmla="*/ 37915 w 200528"/>
              <a:gd name="connsiteY3" fmla="*/ 4824000 h 4824000"/>
              <a:gd name="connsiteX4" fmla="*/ 20637 w 200528"/>
              <a:gd name="connsiteY4" fmla="*/ 4286742 h 4824000"/>
              <a:gd name="connsiteX5" fmla="*/ 26987 w 200528"/>
              <a:gd name="connsiteY5" fmla="*/ 3683492 h 4824000"/>
              <a:gd name="connsiteX6" fmla="*/ 20637 w 200528"/>
              <a:gd name="connsiteY6" fmla="*/ 3327892 h 4824000"/>
              <a:gd name="connsiteX7" fmla="*/ 26987 w 200528"/>
              <a:gd name="connsiteY7" fmla="*/ 2616692 h 4824000"/>
              <a:gd name="connsiteX8" fmla="*/ 33337 w 200528"/>
              <a:gd name="connsiteY8" fmla="*/ 1861042 h 4824000"/>
              <a:gd name="connsiteX9" fmla="*/ 33337 w 200528"/>
              <a:gd name="connsiteY9" fmla="*/ 1099042 h 4824000"/>
              <a:gd name="connsiteX10" fmla="*/ 0 w 200528"/>
              <a:gd name="connsiteY10" fmla="*/ 349742 h 4824000"/>
              <a:gd name="connsiteX11" fmla="*/ 37915 w 200528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38100 w 205291"/>
              <a:gd name="connsiteY9" fmla="*/ 1099042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38100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6669 w 205291"/>
              <a:gd name="connsiteY8" fmla="*/ 1861042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27892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39687 w 205291"/>
              <a:gd name="connsiteY6" fmla="*/ 3332655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2678 w 205291"/>
              <a:gd name="connsiteY0" fmla="*/ 0 h 4824000"/>
              <a:gd name="connsiteX1" fmla="*/ 205291 w 205291"/>
              <a:gd name="connsiteY1" fmla="*/ 0 h 4824000"/>
              <a:gd name="connsiteX2" fmla="*/ 205291 w 205291"/>
              <a:gd name="connsiteY2" fmla="*/ 4824000 h 4824000"/>
              <a:gd name="connsiteX3" fmla="*/ 42678 w 205291"/>
              <a:gd name="connsiteY3" fmla="*/ 4824000 h 4824000"/>
              <a:gd name="connsiteX4" fmla="*/ 25400 w 205291"/>
              <a:gd name="connsiteY4" fmla="*/ 4286742 h 4824000"/>
              <a:gd name="connsiteX5" fmla="*/ 31750 w 205291"/>
              <a:gd name="connsiteY5" fmla="*/ 3683492 h 4824000"/>
              <a:gd name="connsiteX6" fmla="*/ 25400 w 205291"/>
              <a:gd name="connsiteY6" fmla="*/ 3337417 h 4824000"/>
              <a:gd name="connsiteX7" fmla="*/ 31750 w 205291"/>
              <a:gd name="connsiteY7" fmla="*/ 2616692 h 4824000"/>
              <a:gd name="connsiteX8" fmla="*/ 14288 w 205291"/>
              <a:gd name="connsiteY8" fmla="*/ 1853898 h 4824000"/>
              <a:gd name="connsiteX9" fmla="*/ 16669 w 205291"/>
              <a:gd name="connsiteY9" fmla="*/ 1094280 h 4824000"/>
              <a:gd name="connsiteX10" fmla="*/ 0 w 205291"/>
              <a:gd name="connsiteY10" fmla="*/ 349742 h 4824000"/>
              <a:gd name="connsiteX11" fmla="*/ 42678 w 20529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49028 w 211641"/>
              <a:gd name="connsiteY0" fmla="*/ 0 h 4824000"/>
              <a:gd name="connsiteX1" fmla="*/ 211641 w 211641"/>
              <a:gd name="connsiteY1" fmla="*/ 0 h 4824000"/>
              <a:gd name="connsiteX2" fmla="*/ 211641 w 211641"/>
              <a:gd name="connsiteY2" fmla="*/ 4824000 h 4824000"/>
              <a:gd name="connsiteX3" fmla="*/ 49028 w 211641"/>
              <a:gd name="connsiteY3" fmla="*/ 4824000 h 4824000"/>
              <a:gd name="connsiteX4" fmla="*/ 31750 w 211641"/>
              <a:gd name="connsiteY4" fmla="*/ 4286742 h 4824000"/>
              <a:gd name="connsiteX5" fmla="*/ 0 w 211641"/>
              <a:gd name="connsiteY5" fmla="*/ 3688255 h 4824000"/>
              <a:gd name="connsiteX6" fmla="*/ 31750 w 211641"/>
              <a:gd name="connsiteY6" fmla="*/ 3337417 h 4824000"/>
              <a:gd name="connsiteX7" fmla="*/ 38100 w 211641"/>
              <a:gd name="connsiteY7" fmla="*/ 2616692 h 4824000"/>
              <a:gd name="connsiteX8" fmla="*/ 20638 w 211641"/>
              <a:gd name="connsiteY8" fmla="*/ 1853898 h 4824000"/>
              <a:gd name="connsiteX9" fmla="*/ 23019 w 211641"/>
              <a:gd name="connsiteY9" fmla="*/ 1094280 h 4824000"/>
              <a:gd name="connsiteX10" fmla="*/ 6350 w 211641"/>
              <a:gd name="connsiteY10" fmla="*/ 349742 h 4824000"/>
              <a:gd name="connsiteX11" fmla="*/ 49028 w 211641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5697 w 228310"/>
              <a:gd name="connsiteY0" fmla="*/ 0 h 4824000"/>
              <a:gd name="connsiteX1" fmla="*/ 228310 w 228310"/>
              <a:gd name="connsiteY1" fmla="*/ 0 h 4824000"/>
              <a:gd name="connsiteX2" fmla="*/ 228310 w 228310"/>
              <a:gd name="connsiteY2" fmla="*/ 4824000 h 4824000"/>
              <a:gd name="connsiteX3" fmla="*/ 65697 w 228310"/>
              <a:gd name="connsiteY3" fmla="*/ 4824000 h 4824000"/>
              <a:gd name="connsiteX4" fmla="*/ 48419 w 228310"/>
              <a:gd name="connsiteY4" fmla="*/ 4286742 h 4824000"/>
              <a:gd name="connsiteX5" fmla="*/ 0 w 228310"/>
              <a:gd name="connsiteY5" fmla="*/ 3702543 h 4824000"/>
              <a:gd name="connsiteX6" fmla="*/ 48419 w 228310"/>
              <a:gd name="connsiteY6" fmla="*/ 3337417 h 4824000"/>
              <a:gd name="connsiteX7" fmla="*/ 54769 w 228310"/>
              <a:gd name="connsiteY7" fmla="*/ 2616692 h 4824000"/>
              <a:gd name="connsiteX8" fmla="*/ 37307 w 228310"/>
              <a:gd name="connsiteY8" fmla="*/ 1853898 h 4824000"/>
              <a:gd name="connsiteX9" fmla="*/ 39688 w 228310"/>
              <a:gd name="connsiteY9" fmla="*/ 1094280 h 4824000"/>
              <a:gd name="connsiteX10" fmla="*/ 23019 w 228310"/>
              <a:gd name="connsiteY10" fmla="*/ 349742 h 4824000"/>
              <a:gd name="connsiteX11" fmla="*/ 65697 w 228310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741 w 232354"/>
              <a:gd name="connsiteY0" fmla="*/ 0 h 4824000"/>
              <a:gd name="connsiteX1" fmla="*/ 232354 w 232354"/>
              <a:gd name="connsiteY1" fmla="*/ 0 h 4824000"/>
              <a:gd name="connsiteX2" fmla="*/ 232354 w 232354"/>
              <a:gd name="connsiteY2" fmla="*/ 4824000 h 4824000"/>
              <a:gd name="connsiteX3" fmla="*/ 69741 w 232354"/>
              <a:gd name="connsiteY3" fmla="*/ 4824000 h 4824000"/>
              <a:gd name="connsiteX4" fmla="*/ 75 w 232354"/>
              <a:gd name="connsiteY4" fmla="*/ 4281979 h 4824000"/>
              <a:gd name="connsiteX5" fmla="*/ 4044 w 232354"/>
              <a:gd name="connsiteY5" fmla="*/ 3702543 h 4824000"/>
              <a:gd name="connsiteX6" fmla="*/ 52463 w 232354"/>
              <a:gd name="connsiteY6" fmla="*/ 3337417 h 4824000"/>
              <a:gd name="connsiteX7" fmla="*/ 58813 w 232354"/>
              <a:gd name="connsiteY7" fmla="*/ 2616692 h 4824000"/>
              <a:gd name="connsiteX8" fmla="*/ 41351 w 232354"/>
              <a:gd name="connsiteY8" fmla="*/ 1853898 h 4824000"/>
              <a:gd name="connsiteX9" fmla="*/ 43732 w 232354"/>
              <a:gd name="connsiteY9" fmla="*/ 1094280 h 4824000"/>
              <a:gd name="connsiteX10" fmla="*/ 27063 w 232354"/>
              <a:gd name="connsiteY10" fmla="*/ 349742 h 4824000"/>
              <a:gd name="connsiteX11" fmla="*/ 69741 w 232354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2279 w 232279"/>
              <a:gd name="connsiteY2" fmla="*/ 4824000 h 4824000"/>
              <a:gd name="connsiteX3" fmla="*/ 69666 w 232279"/>
              <a:gd name="connsiteY3" fmla="*/ 4824000 h 4824000"/>
              <a:gd name="connsiteX4" fmla="*/ 0 w 232279"/>
              <a:gd name="connsiteY4" fmla="*/ 4281979 h 4824000"/>
              <a:gd name="connsiteX5" fmla="*/ 3969 w 232279"/>
              <a:gd name="connsiteY5" fmla="*/ 3702543 h 4824000"/>
              <a:gd name="connsiteX6" fmla="*/ 52388 w 232279"/>
              <a:gd name="connsiteY6" fmla="*/ 3337417 h 4824000"/>
              <a:gd name="connsiteX7" fmla="*/ 58738 w 232279"/>
              <a:gd name="connsiteY7" fmla="*/ 2616692 h 4824000"/>
              <a:gd name="connsiteX8" fmla="*/ 41276 w 232279"/>
              <a:gd name="connsiteY8" fmla="*/ 1853898 h 4824000"/>
              <a:gd name="connsiteX9" fmla="*/ 43657 w 232279"/>
              <a:gd name="connsiteY9" fmla="*/ 1094280 h 4824000"/>
              <a:gd name="connsiteX10" fmla="*/ 26988 w 232279"/>
              <a:gd name="connsiteY10" fmla="*/ 349742 h 4824000"/>
              <a:gd name="connsiteX11" fmla="*/ 69666 w 232279"/>
              <a:gd name="connsiteY11" fmla="*/ 0 h 4824000"/>
              <a:gd name="connsiteX0" fmla="*/ 69666 w 232279"/>
              <a:gd name="connsiteY0" fmla="*/ 0 h 4824000"/>
              <a:gd name="connsiteX1" fmla="*/ 232279 w 232279"/>
              <a:gd name="connsiteY1" fmla="*/ 0 h 4824000"/>
              <a:gd name="connsiteX2" fmla="*/ 230983 w 232279"/>
              <a:gd name="connsiteY2" fmla="*/ 1567355 h 4824000"/>
              <a:gd name="connsiteX3" fmla="*/ 232279 w 232279"/>
              <a:gd name="connsiteY3" fmla="*/ 4824000 h 4824000"/>
              <a:gd name="connsiteX4" fmla="*/ 69666 w 232279"/>
              <a:gd name="connsiteY4" fmla="*/ 4824000 h 4824000"/>
              <a:gd name="connsiteX5" fmla="*/ 0 w 232279"/>
              <a:gd name="connsiteY5" fmla="*/ 4281979 h 4824000"/>
              <a:gd name="connsiteX6" fmla="*/ 3969 w 232279"/>
              <a:gd name="connsiteY6" fmla="*/ 3702543 h 4824000"/>
              <a:gd name="connsiteX7" fmla="*/ 52388 w 232279"/>
              <a:gd name="connsiteY7" fmla="*/ 3337417 h 4824000"/>
              <a:gd name="connsiteX8" fmla="*/ 58738 w 232279"/>
              <a:gd name="connsiteY8" fmla="*/ 2616692 h 4824000"/>
              <a:gd name="connsiteX9" fmla="*/ 41276 w 232279"/>
              <a:gd name="connsiteY9" fmla="*/ 1853898 h 4824000"/>
              <a:gd name="connsiteX10" fmla="*/ 43657 w 232279"/>
              <a:gd name="connsiteY10" fmla="*/ 1094280 h 4824000"/>
              <a:gd name="connsiteX11" fmla="*/ 26988 w 232279"/>
              <a:gd name="connsiteY11" fmla="*/ 349742 h 4824000"/>
              <a:gd name="connsiteX12" fmla="*/ 69666 w 232279"/>
              <a:gd name="connsiteY12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32279 w 233364"/>
              <a:gd name="connsiteY4" fmla="*/ 4824000 h 4824000"/>
              <a:gd name="connsiteX5" fmla="*/ 69666 w 233364"/>
              <a:gd name="connsiteY5" fmla="*/ 4824000 h 4824000"/>
              <a:gd name="connsiteX6" fmla="*/ 0 w 233364"/>
              <a:gd name="connsiteY6" fmla="*/ 4281979 h 4824000"/>
              <a:gd name="connsiteX7" fmla="*/ 3969 w 233364"/>
              <a:gd name="connsiteY7" fmla="*/ 3702543 h 4824000"/>
              <a:gd name="connsiteX8" fmla="*/ 52388 w 233364"/>
              <a:gd name="connsiteY8" fmla="*/ 3337417 h 4824000"/>
              <a:gd name="connsiteX9" fmla="*/ 58738 w 233364"/>
              <a:gd name="connsiteY9" fmla="*/ 2616692 h 4824000"/>
              <a:gd name="connsiteX10" fmla="*/ 41276 w 233364"/>
              <a:gd name="connsiteY10" fmla="*/ 1853898 h 4824000"/>
              <a:gd name="connsiteX11" fmla="*/ 43657 w 233364"/>
              <a:gd name="connsiteY11" fmla="*/ 1094280 h 4824000"/>
              <a:gd name="connsiteX12" fmla="*/ 26988 w 233364"/>
              <a:gd name="connsiteY12" fmla="*/ 349742 h 4824000"/>
              <a:gd name="connsiteX13" fmla="*/ 69666 w 233364"/>
              <a:gd name="connsiteY13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32279 w 233364"/>
              <a:gd name="connsiteY5" fmla="*/ 4824000 h 4824000"/>
              <a:gd name="connsiteX6" fmla="*/ 69666 w 233364"/>
              <a:gd name="connsiteY6" fmla="*/ 4824000 h 4824000"/>
              <a:gd name="connsiteX7" fmla="*/ 0 w 233364"/>
              <a:gd name="connsiteY7" fmla="*/ 4281979 h 4824000"/>
              <a:gd name="connsiteX8" fmla="*/ 3969 w 233364"/>
              <a:gd name="connsiteY8" fmla="*/ 3702543 h 4824000"/>
              <a:gd name="connsiteX9" fmla="*/ 52388 w 233364"/>
              <a:gd name="connsiteY9" fmla="*/ 3337417 h 4824000"/>
              <a:gd name="connsiteX10" fmla="*/ 58738 w 233364"/>
              <a:gd name="connsiteY10" fmla="*/ 2616692 h 4824000"/>
              <a:gd name="connsiteX11" fmla="*/ 41276 w 233364"/>
              <a:gd name="connsiteY11" fmla="*/ 1853898 h 4824000"/>
              <a:gd name="connsiteX12" fmla="*/ 43657 w 233364"/>
              <a:gd name="connsiteY12" fmla="*/ 1094280 h 4824000"/>
              <a:gd name="connsiteX13" fmla="*/ 26988 w 233364"/>
              <a:gd name="connsiteY13" fmla="*/ 349742 h 4824000"/>
              <a:gd name="connsiteX14" fmla="*/ 69666 w 233364"/>
              <a:gd name="connsiteY14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32279 w 233364"/>
              <a:gd name="connsiteY6" fmla="*/ 4824000 h 4824000"/>
              <a:gd name="connsiteX7" fmla="*/ 69666 w 233364"/>
              <a:gd name="connsiteY7" fmla="*/ 4824000 h 4824000"/>
              <a:gd name="connsiteX8" fmla="*/ 0 w 233364"/>
              <a:gd name="connsiteY8" fmla="*/ 4281979 h 4824000"/>
              <a:gd name="connsiteX9" fmla="*/ 3969 w 233364"/>
              <a:gd name="connsiteY9" fmla="*/ 3702543 h 4824000"/>
              <a:gd name="connsiteX10" fmla="*/ 52388 w 233364"/>
              <a:gd name="connsiteY10" fmla="*/ 3337417 h 4824000"/>
              <a:gd name="connsiteX11" fmla="*/ 58738 w 233364"/>
              <a:gd name="connsiteY11" fmla="*/ 2616692 h 4824000"/>
              <a:gd name="connsiteX12" fmla="*/ 41276 w 233364"/>
              <a:gd name="connsiteY12" fmla="*/ 1853898 h 4824000"/>
              <a:gd name="connsiteX13" fmla="*/ 43657 w 233364"/>
              <a:gd name="connsiteY13" fmla="*/ 1094280 h 4824000"/>
              <a:gd name="connsiteX14" fmla="*/ 26988 w 233364"/>
              <a:gd name="connsiteY14" fmla="*/ 349742 h 4824000"/>
              <a:gd name="connsiteX15" fmla="*/ 69666 w 233364"/>
              <a:gd name="connsiteY15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32279 w 233364"/>
              <a:gd name="connsiteY7" fmla="*/ 4824000 h 4824000"/>
              <a:gd name="connsiteX8" fmla="*/ 69666 w 233364"/>
              <a:gd name="connsiteY8" fmla="*/ 4824000 h 4824000"/>
              <a:gd name="connsiteX9" fmla="*/ 0 w 233364"/>
              <a:gd name="connsiteY9" fmla="*/ 4281979 h 4824000"/>
              <a:gd name="connsiteX10" fmla="*/ 3969 w 233364"/>
              <a:gd name="connsiteY10" fmla="*/ 3702543 h 4824000"/>
              <a:gd name="connsiteX11" fmla="*/ 52388 w 233364"/>
              <a:gd name="connsiteY11" fmla="*/ 3337417 h 4824000"/>
              <a:gd name="connsiteX12" fmla="*/ 58738 w 233364"/>
              <a:gd name="connsiteY12" fmla="*/ 2616692 h 4824000"/>
              <a:gd name="connsiteX13" fmla="*/ 41276 w 233364"/>
              <a:gd name="connsiteY13" fmla="*/ 1853898 h 4824000"/>
              <a:gd name="connsiteX14" fmla="*/ 43657 w 233364"/>
              <a:gd name="connsiteY14" fmla="*/ 1094280 h 4824000"/>
              <a:gd name="connsiteX15" fmla="*/ 26988 w 233364"/>
              <a:gd name="connsiteY15" fmla="*/ 349742 h 4824000"/>
              <a:gd name="connsiteX16" fmla="*/ 69666 w 233364"/>
              <a:gd name="connsiteY16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32279 w 233364"/>
              <a:gd name="connsiteY8" fmla="*/ 4824000 h 4824000"/>
              <a:gd name="connsiteX9" fmla="*/ 69666 w 233364"/>
              <a:gd name="connsiteY9" fmla="*/ 4824000 h 4824000"/>
              <a:gd name="connsiteX10" fmla="*/ 0 w 233364"/>
              <a:gd name="connsiteY10" fmla="*/ 4281979 h 4824000"/>
              <a:gd name="connsiteX11" fmla="*/ 3969 w 233364"/>
              <a:gd name="connsiteY11" fmla="*/ 3702543 h 4824000"/>
              <a:gd name="connsiteX12" fmla="*/ 52388 w 233364"/>
              <a:gd name="connsiteY12" fmla="*/ 3337417 h 4824000"/>
              <a:gd name="connsiteX13" fmla="*/ 58738 w 233364"/>
              <a:gd name="connsiteY13" fmla="*/ 2616692 h 4824000"/>
              <a:gd name="connsiteX14" fmla="*/ 41276 w 233364"/>
              <a:gd name="connsiteY14" fmla="*/ 1853898 h 4824000"/>
              <a:gd name="connsiteX15" fmla="*/ 43657 w 233364"/>
              <a:gd name="connsiteY15" fmla="*/ 1094280 h 4824000"/>
              <a:gd name="connsiteX16" fmla="*/ 26988 w 233364"/>
              <a:gd name="connsiteY16" fmla="*/ 349742 h 4824000"/>
              <a:gd name="connsiteX17" fmla="*/ 69666 w 233364"/>
              <a:gd name="connsiteY17" fmla="*/ 0 h 4824000"/>
              <a:gd name="connsiteX0" fmla="*/ 69666 w 233364"/>
              <a:gd name="connsiteY0" fmla="*/ 0 h 4824000"/>
              <a:gd name="connsiteX1" fmla="*/ 232279 w 233364"/>
              <a:gd name="connsiteY1" fmla="*/ 0 h 4824000"/>
              <a:gd name="connsiteX2" fmla="*/ 233364 w 233364"/>
              <a:gd name="connsiteY2" fmla="*/ 1148255 h 4824000"/>
              <a:gd name="connsiteX3" fmla="*/ 230983 w 233364"/>
              <a:gd name="connsiteY3" fmla="*/ 1567355 h 4824000"/>
              <a:gd name="connsiteX4" fmla="*/ 228601 w 233364"/>
              <a:gd name="connsiteY4" fmla="*/ 1972167 h 4824000"/>
              <a:gd name="connsiteX5" fmla="*/ 228601 w 233364"/>
              <a:gd name="connsiteY5" fmla="*/ 2415080 h 4824000"/>
              <a:gd name="connsiteX6" fmla="*/ 226219 w 233364"/>
              <a:gd name="connsiteY6" fmla="*/ 2824655 h 4824000"/>
              <a:gd name="connsiteX7" fmla="*/ 226219 w 233364"/>
              <a:gd name="connsiteY7" fmla="*/ 3241373 h 4824000"/>
              <a:gd name="connsiteX8" fmla="*/ 226219 w 233364"/>
              <a:gd name="connsiteY8" fmla="*/ 3689048 h 4824000"/>
              <a:gd name="connsiteX9" fmla="*/ 232279 w 233364"/>
              <a:gd name="connsiteY9" fmla="*/ 4824000 h 4824000"/>
              <a:gd name="connsiteX10" fmla="*/ 69666 w 233364"/>
              <a:gd name="connsiteY10" fmla="*/ 4824000 h 4824000"/>
              <a:gd name="connsiteX11" fmla="*/ 0 w 233364"/>
              <a:gd name="connsiteY11" fmla="*/ 4281979 h 4824000"/>
              <a:gd name="connsiteX12" fmla="*/ 3969 w 233364"/>
              <a:gd name="connsiteY12" fmla="*/ 3702543 h 4824000"/>
              <a:gd name="connsiteX13" fmla="*/ 52388 w 233364"/>
              <a:gd name="connsiteY13" fmla="*/ 3337417 h 4824000"/>
              <a:gd name="connsiteX14" fmla="*/ 58738 w 233364"/>
              <a:gd name="connsiteY14" fmla="*/ 2616692 h 4824000"/>
              <a:gd name="connsiteX15" fmla="*/ 41276 w 233364"/>
              <a:gd name="connsiteY15" fmla="*/ 1853898 h 4824000"/>
              <a:gd name="connsiteX16" fmla="*/ 43657 w 233364"/>
              <a:gd name="connsiteY16" fmla="*/ 1094280 h 4824000"/>
              <a:gd name="connsiteX17" fmla="*/ 26988 w 233364"/>
              <a:gd name="connsiteY17" fmla="*/ 349742 h 4824000"/>
              <a:gd name="connsiteX18" fmla="*/ 69666 w 233364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45271"/>
              <a:gd name="connsiteY0" fmla="*/ 0 h 4824000"/>
              <a:gd name="connsiteX1" fmla="*/ 232279 w 245271"/>
              <a:gd name="connsiteY1" fmla="*/ 0 h 4824000"/>
              <a:gd name="connsiteX2" fmla="*/ 245271 w 245271"/>
              <a:gd name="connsiteY2" fmla="*/ 1150636 h 4824000"/>
              <a:gd name="connsiteX3" fmla="*/ 230983 w 245271"/>
              <a:gd name="connsiteY3" fmla="*/ 1567355 h 4824000"/>
              <a:gd name="connsiteX4" fmla="*/ 228601 w 245271"/>
              <a:gd name="connsiteY4" fmla="*/ 1972167 h 4824000"/>
              <a:gd name="connsiteX5" fmla="*/ 228601 w 245271"/>
              <a:gd name="connsiteY5" fmla="*/ 2415080 h 4824000"/>
              <a:gd name="connsiteX6" fmla="*/ 226219 w 245271"/>
              <a:gd name="connsiteY6" fmla="*/ 2824655 h 4824000"/>
              <a:gd name="connsiteX7" fmla="*/ 226219 w 245271"/>
              <a:gd name="connsiteY7" fmla="*/ 3241373 h 4824000"/>
              <a:gd name="connsiteX8" fmla="*/ 226219 w 245271"/>
              <a:gd name="connsiteY8" fmla="*/ 3689048 h 4824000"/>
              <a:gd name="connsiteX9" fmla="*/ 232279 w 245271"/>
              <a:gd name="connsiteY9" fmla="*/ 4824000 h 4824000"/>
              <a:gd name="connsiteX10" fmla="*/ 69666 w 245271"/>
              <a:gd name="connsiteY10" fmla="*/ 4824000 h 4824000"/>
              <a:gd name="connsiteX11" fmla="*/ 0 w 245271"/>
              <a:gd name="connsiteY11" fmla="*/ 4281979 h 4824000"/>
              <a:gd name="connsiteX12" fmla="*/ 3969 w 245271"/>
              <a:gd name="connsiteY12" fmla="*/ 3702543 h 4824000"/>
              <a:gd name="connsiteX13" fmla="*/ 52388 w 245271"/>
              <a:gd name="connsiteY13" fmla="*/ 3337417 h 4824000"/>
              <a:gd name="connsiteX14" fmla="*/ 58738 w 245271"/>
              <a:gd name="connsiteY14" fmla="*/ 2616692 h 4824000"/>
              <a:gd name="connsiteX15" fmla="*/ 41276 w 245271"/>
              <a:gd name="connsiteY15" fmla="*/ 1853898 h 4824000"/>
              <a:gd name="connsiteX16" fmla="*/ 43657 w 245271"/>
              <a:gd name="connsiteY16" fmla="*/ 1094280 h 4824000"/>
              <a:gd name="connsiteX17" fmla="*/ 26988 w 245271"/>
              <a:gd name="connsiteY17" fmla="*/ 349742 h 4824000"/>
              <a:gd name="connsiteX18" fmla="*/ 69666 w 245271"/>
              <a:gd name="connsiteY18" fmla="*/ 0 h 4824000"/>
              <a:gd name="connsiteX0" fmla="*/ 69666 w 254803"/>
              <a:gd name="connsiteY0" fmla="*/ 0 h 4824000"/>
              <a:gd name="connsiteX1" fmla="*/ 232279 w 254803"/>
              <a:gd name="connsiteY1" fmla="*/ 0 h 4824000"/>
              <a:gd name="connsiteX2" fmla="*/ 245271 w 254803"/>
              <a:gd name="connsiteY2" fmla="*/ 1150636 h 4824000"/>
              <a:gd name="connsiteX3" fmla="*/ 254796 w 254803"/>
              <a:gd name="connsiteY3" fmla="*/ 1567355 h 4824000"/>
              <a:gd name="connsiteX4" fmla="*/ 228601 w 254803"/>
              <a:gd name="connsiteY4" fmla="*/ 1972167 h 4824000"/>
              <a:gd name="connsiteX5" fmla="*/ 228601 w 254803"/>
              <a:gd name="connsiteY5" fmla="*/ 2415080 h 4824000"/>
              <a:gd name="connsiteX6" fmla="*/ 226219 w 254803"/>
              <a:gd name="connsiteY6" fmla="*/ 2824655 h 4824000"/>
              <a:gd name="connsiteX7" fmla="*/ 226219 w 254803"/>
              <a:gd name="connsiteY7" fmla="*/ 3241373 h 4824000"/>
              <a:gd name="connsiteX8" fmla="*/ 226219 w 254803"/>
              <a:gd name="connsiteY8" fmla="*/ 3689048 h 4824000"/>
              <a:gd name="connsiteX9" fmla="*/ 232279 w 254803"/>
              <a:gd name="connsiteY9" fmla="*/ 4824000 h 4824000"/>
              <a:gd name="connsiteX10" fmla="*/ 69666 w 254803"/>
              <a:gd name="connsiteY10" fmla="*/ 4824000 h 4824000"/>
              <a:gd name="connsiteX11" fmla="*/ 0 w 254803"/>
              <a:gd name="connsiteY11" fmla="*/ 4281979 h 4824000"/>
              <a:gd name="connsiteX12" fmla="*/ 3969 w 254803"/>
              <a:gd name="connsiteY12" fmla="*/ 3702543 h 4824000"/>
              <a:gd name="connsiteX13" fmla="*/ 52388 w 254803"/>
              <a:gd name="connsiteY13" fmla="*/ 3337417 h 4824000"/>
              <a:gd name="connsiteX14" fmla="*/ 58738 w 254803"/>
              <a:gd name="connsiteY14" fmla="*/ 2616692 h 4824000"/>
              <a:gd name="connsiteX15" fmla="*/ 41276 w 254803"/>
              <a:gd name="connsiteY15" fmla="*/ 1853898 h 4824000"/>
              <a:gd name="connsiteX16" fmla="*/ 43657 w 254803"/>
              <a:gd name="connsiteY16" fmla="*/ 1094280 h 4824000"/>
              <a:gd name="connsiteX17" fmla="*/ 26988 w 254803"/>
              <a:gd name="connsiteY17" fmla="*/ 349742 h 4824000"/>
              <a:gd name="connsiteX18" fmla="*/ 69666 w 254803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28601 w 254796"/>
              <a:gd name="connsiteY4" fmla="*/ 1972167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28601 w 254796"/>
              <a:gd name="connsiteY5" fmla="*/ 2415080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26219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26219 w 254796"/>
              <a:gd name="connsiteY7" fmla="*/ 3241373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  <a:gd name="connsiteX0" fmla="*/ 69666 w 254796"/>
              <a:gd name="connsiteY0" fmla="*/ 0 h 4824000"/>
              <a:gd name="connsiteX1" fmla="*/ 232279 w 254796"/>
              <a:gd name="connsiteY1" fmla="*/ 0 h 4824000"/>
              <a:gd name="connsiteX2" fmla="*/ 245271 w 254796"/>
              <a:gd name="connsiteY2" fmla="*/ 1150636 h 4824000"/>
              <a:gd name="connsiteX3" fmla="*/ 254796 w 254796"/>
              <a:gd name="connsiteY3" fmla="*/ 1567355 h 4824000"/>
              <a:gd name="connsiteX4" fmla="*/ 252413 w 254796"/>
              <a:gd name="connsiteY4" fmla="*/ 1976929 h 4824000"/>
              <a:gd name="connsiteX5" fmla="*/ 247651 w 254796"/>
              <a:gd name="connsiteY5" fmla="*/ 2400793 h 4824000"/>
              <a:gd name="connsiteX6" fmla="*/ 250032 w 254796"/>
              <a:gd name="connsiteY6" fmla="*/ 2824655 h 4824000"/>
              <a:gd name="connsiteX7" fmla="*/ 252413 w 254796"/>
              <a:gd name="connsiteY7" fmla="*/ 3248516 h 4824000"/>
              <a:gd name="connsiteX8" fmla="*/ 226219 w 254796"/>
              <a:gd name="connsiteY8" fmla="*/ 3689048 h 4824000"/>
              <a:gd name="connsiteX9" fmla="*/ 232279 w 254796"/>
              <a:gd name="connsiteY9" fmla="*/ 4824000 h 4824000"/>
              <a:gd name="connsiteX10" fmla="*/ 69666 w 254796"/>
              <a:gd name="connsiteY10" fmla="*/ 4824000 h 4824000"/>
              <a:gd name="connsiteX11" fmla="*/ 0 w 254796"/>
              <a:gd name="connsiteY11" fmla="*/ 4281979 h 4824000"/>
              <a:gd name="connsiteX12" fmla="*/ 3969 w 254796"/>
              <a:gd name="connsiteY12" fmla="*/ 3702543 h 4824000"/>
              <a:gd name="connsiteX13" fmla="*/ 52388 w 254796"/>
              <a:gd name="connsiteY13" fmla="*/ 3337417 h 4824000"/>
              <a:gd name="connsiteX14" fmla="*/ 58738 w 254796"/>
              <a:gd name="connsiteY14" fmla="*/ 2616692 h 4824000"/>
              <a:gd name="connsiteX15" fmla="*/ 41276 w 254796"/>
              <a:gd name="connsiteY15" fmla="*/ 1853898 h 4824000"/>
              <a:gd name="connsiteX16" fmla="*/ 43657 w 254796"/>
              <a:gd name="connsiteY16" fmla="*/ 1094280 h 4824000"/>
              <a:gd name="connsiteX17" fmla="*/ 26988 w 254796"/>
              <a:gd name="connsiteY17" fmla="*/ 349742 h 4824000"/>
              <a:gd name="connsiteX18" fmla="*/ 69666 w 254796"/>
              <a:gd name="connsiteY18" fmla="*/ 0 h 48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796" h="4824000">
                <a:moveTo>
                  <a:pt x="69666" y="0"/>
                </a:moveTo>
                <a:lnTo>
                  <a:pt x="232279" y="0"/>
                </a:lnTo>
                <a:cubicBezTo>
                  <a:pt x="232641" y="382752"/>
                  <a:pt x="244909" y="767884"/>
                  <a:pt x="245271" y="1150636"/>
                </a:cubicBezTo>
                <a:cubicBezTo>
                  <a:pt x="192089" y="1364155"/>
                  <a:pt x="219872" y="1444324"/>
                  <a:pt x="254796" y="1567355"/>
                </a:cubicBezTo>
                <a:cubicBezTo>
                  <a:pt x="177008" y="1816592"/>
                  <a:pt x="213520" y="1889617"/>
                  <a:pt x="252413" y="1976929"/>
                </a:cubicBezTo>
                <a:cubicBezTo>
                  <a:pt x="151607" y="2225372"/>
                  <a:pt x="222250" y="2278556"/>
                  <a:pt x="247651" y="2400793"/>
                </a:cubicBezTo>
                <a:cubicBezTo>
                  <a:pt x="200026" y="2551605"/>
                  <a:pt x="190501" y="2678605"/>
                  <a:pt x="250032" y="2824655"/>
                </a:cubicBezTo>
                <a:cubicBezTo>
                  <a:pt x="168275" y="3075480"/>
                  <a:pt x="210345" y="3121516"/>
                  <a:pt x="252413" y="3248516"/>
                </a:cubicBezTo>
                <a:cubicBezTo>
                  <a:pt x="146051" y="3507279"/>
                  <a:pt x="234950" y="3542204"/>
                  <a:pt x="226219" y="3689048"/>
                </a:cubicBezTo>
                <a:lnTo>
                  <a:pt x="232279" y="4824000"/>
                </a:lnTo>
                <a:lnTo>
                  <a:pt x="69666" y="4824000"/>
                </a:lnTo>
                <a:cubicBezTo>
                  <a:pt x="39684" y="4734457"/>
                  <a:pt x="163746" y="4403007"/>
                  <a:pt x="0" y="4281979"/>
                </a:cubicBezTo>
                <a:cubicBezTo>
                  <a:pt x="55329" y="4153806"/>
                  <a:pt x="30163" y="3852826"/>
                  <a:pt x="3969" y="3702543"/>
                </a:cubicBezTo>
                <a:cubicBezTo>
                  <a:pt x="75406" y="3685610"/>
                  <a:pt x="76200" y="3391392"/>
                  <a:pt x="52388" y="3337417"/>
                </a:cubicBezTo>
                <a:cubicBezTo>
                  <a:pt x="78582" y="3312017"/>
                  <a:pt x="80433" y="2689717"/>
                  <a:pt x="58738" y="2616692"/>
                </a:cubicBezTo>
                <a:cubicBezTo>
                  <a:pt x="89430" y="2557690"/>
                  <a:pt x="86784" y="1951000"/>
                  <a:pt x="41276" y="1853898"/>
                </a:cubicBezTo>
                <a:cubicBezTo>
                  <a:pt x="84138" y="1886443"/>
                  <a:pt x="91283" y="1149842"/>
                  <a:pt x="43657" y="1094280"/>
                </a:cubicBezTo>
                <a:cubicBezTo>
                  <a:pt x="82552" y="1077875"/>
                  <a:pt x="92869" y="399484"/>
                  <a:pt x="26988" y="349742"/>
                </a:cubicBezTo>
                <a:cubicBezTo>
                  <a:pt x="97570" y="283168"/>
                  <a:pt x="60996" y="116581"/>
                  <a:pt x="696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9D7064B9-C03F-5D8F-F025-D5ABD73E8B34}"/>
              </a:ext>
            </a:extLst>
          </p:cNvPr>
          <p:cNvGrpSpPr/>
          <p:nvPr/>
        </p:nvGrpSpPr>
        <p:grpSpPr>
          <a:xfrm>
            <a:off x="6326564" y="1566785"/>
            <a:ext cx="269924" cy="167352"/>
            <a:chOff x="4462491" y="1199153"/>
            <a:chExt cx="258057" cy="159995"/>
          </a:xfrm>
        </p:grpSpPr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630718C6-4EAD-8096-8BB1-6B6C86F0C996}"/>
                </a:ext>
              </a:extLst>
            </p:cNvPr>
            <p:cNvSpPr/>
            <p:nvPr/>
          </p:nvSpPr>
          <p:spPr>
            <a:xfrm>
              <a:off x="4462491" y="1199153"/>
              <a:ext cx="258057" cy="159995"/>
            </a:xfrm>
            <a:custGeom>
              <a:avLst/>
              <a:gdLst>
                <a:gd name="connsiteX0" fmla="*/ 257937 w 258057"/>
                <a:gd name="connsiteY0" fmla="*/ 122305 h 159995"/>
                <a:gd name="connsiteX1" fmla="*/ 230315 w 258057"/>
                <a:gd name="connsiteY1" fmla="*/ 159995 h 159995"/>
                <a:gd name="connsiteX2" fmla="*/ 28384 w 258057"/>
                <a:gd name="connsiteY2" fmla="*/ 159995 h 159995"/>
                <a:gd name="connsiteX3" fmla="*/ 0 w 258057"/>
                <a:gd name="connsiteY3" fmla="*/ 123153 h 159995"/>
                <a:gd name="connsiteX4" fmla="*/ 0 w 258057"/>
                <a:gd name="connsiteY4" fmla="*/ 65958 h 159995"/>
                <a:gd name="connsiteX5" fmla="*/ 66675 w 258057"/>
                <a:gd name="connsiteY5" fmla="*/ 0 h 159995"/>
                <a:gd name="connsiteX6" fmla="*/ 191262 w 258057"/>
                <a:gd name="connsiteY6" fmla="*/ 0 h 159995"/>
                <a:gd name="connsiteX7" fmla="*/ 257937 w 258057"/>
                <a:gd name="connsiteY7" fmla="*/ 65958 h 159995"/>
                <a:gd name="connsiteX8" fmla="*/ 257937 w 258057"/>
                <a:gd name="connsiteY8" fmla="*/ 122305 h 159995"/>
                <a:gd name="connsiteX9" fmla="*/ 257937 w 258057"/>
                <a:gd name="connsiteY9" fmla="*/ 122305 h 15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057" h="159995">
                  <a:moveTo>
                    <a:pt x="257937" y="122305"/>
                  </a:moveTo>
                  <a:cubicBezTo>
                    <a:pt x="257937" y="151421"/>
                    <a:pt x="261461" y="159995"/>
                    <a:pt x="230315" y="159995"/>
                  </a:cubicBezTo>
                  <a:lnTo>
                    <a:pt x="28384" y="159995"/>
                  </a:lnTo>
                  <a:cubicBezTo>
                    <a:pt x="5239" y="159995"/>
                    <a:pt x="0" y="159430"/>
                    <a:pt x="0" y="123153"/>
                  </a:cubicBezTo>
                  <a:lnTo>
                    <a:pt x="0" y="65958"/>
                  </a:lnTo>
                  <a:cubicBezTo>
                    <a:pt x="0" y="29681"/>
                    <a:pt x="30004" y="0"/>
                    <a:pt x="66675" y="0"/>
                  </a:cubicBezTo>
                  <a:lnTo>
                    <a:pt x="191262" y="0"/>
                  </a:lnTo>
                  <a:cubicBezTo>
                    <a:pt x="227933" y="0"/>
                    <a:pt x="257937" y="29681"/>
                    <a:pt x="257937" y="65958"/>
                  </a:cubicBezTo>
                  <a:lnTo>
                    <a:pt x="257937" y="122305"/>
                  </a:lnTo>
                  <a:lnTo>
                    <a:pt x="257937" y="122305"/>
                  </a:lnTo>
                  <a:close/>
                </a:path>
              </a:pathLst>
            </a:custGeom>
            <a:solidFill>
              <a:srgbClr val="F19C67"/>
            </a:solidFill>
            <a:ln w="7144" cap="flat">
              <a:solidFill>
                <a:srgbClr val="CC66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96264BD-ACB9-BA7D-B9F5-DAD956807078}"/>
                </a:ext>
              </a:extLst>
            </p:cNvPr>
            <p:cNvSpPr/>
            <p:nvPr/>
          </p:nvSpPr>
          <p:spPr>
            <a:xfrm>
              <a:off x="4551359" y="1235995"/>
              <a:ext cx="74675" cy="81034"/>
            </a:xfrm>
            <a:custGeom>
              <a:avLst/>
              <a:gdLst>
                <a:gd name="connsiteX0" fmla="*/ 74676 w 74675"/>
                <a:gd name="connsiteY0" fmla="*/ 40517 h 81034"/>
                <a:gd name="connsiteX1" fmla="*/ 37338 w 74675"/>
                <a:gd name="connsiteY1" fmla="*/ 81034 h 81034"/>
                <a:gd name="connsiteX2" fmla="*/ 0 w 74675"/>
                <a:gd name="connsiteY2" fmla="*/ 40517 h 81034"/>
                <a:gd name="connsiteX3" fmla="*/ 37338 w 74675"/>
                <a:gd name="connsiteY3" fmla="*/ 0 h 81034"/>
                <a:gd name="connsiteX4" fmla="*/ 74676 w 74675"/>
                <a:gd name="connsiteY4" fmla="*/ 40517 h 8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5" h="81034">
                  <a:moveTo>
                    <a:pt x="74676" y="40517"/>
                  </a:moveTo>
                  <a:cubicBezTo>
                    <a:pt x="74676" y="62894"/>
                    <a:pt x="57959" y="81034"/>
                    <a:pt x="37338" y="81034"/>
                  </a:cubicBezTo>
                  <a:cubicBezTo>
                    <a:pt x="16717" y="81034"/>
                    <a:pt x="0" y="62894"/>
                    <a:pt x="0" y="40517"/>
                  </a:cubicBezTo>
                  <a:cubicBezTo>
                    <a:pt x="0" y="18140"/>
                    <a:pt x="16717" y="0"/>
                    <a:pt x="37338" y="0"/>
                  </a:cubicBezTo>
                  <a:cubicBezTo>
                    <a:pt x="57959" y="0"/>
                    <a:pt x="74676" y="18140"/>
                    <a:pt x="74676" y="40517"/>
                  </a:cubicBezTo>
                  <a:close/>
                </a:path>
              </a:pathLst>
            </a:custGeom>
            <a:solidFill>
              <a:srgbClr val="CF6E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AC31AEDB-9BC7-0133-ADFB-2A7A1B5F7780}"/>
              </a:ext>
            </a:extLst>
          </p:cNvPr>
          <p:cNvGrpSpPr/>
          <p:nvPr/>
        </p:nvGrpSpPr>
        <p:grpSpPr>
          <a:xfrm>
            <a:off x="5949971" y="3355619"/>
            <a:ext cx="145879" cy="1064421"/>
            <a:chOff x="4338946" y="3183704"/>
            <a:chExt cx="182179" cy="1329288"/>
          </a:xfrm>
        </p:grpSpPr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BC4EDFCC-82A2-0967-95CD-EB7D7F56E9E2}"/>
                </a:ext>
              </a:extLst>
            </p:cNvPr>
            <p:cNvGrpSpPr/>
            <p:nvPr/>
          </p:nvGrpSpPr>
          <p:grpSpPr>
            <a:xfrm rot="16200000">
              <a:off x="4194045" y="4252414"/>
              <a:ext cx="405479" cy="115678"/>
              <a:chOff x="5045491" y="5171926"/>
              <a:chExt cx="490817" cy="203349"/>
            </a:xfrm>
          </p:grpSpPr>
          <p:sp>
            <p:nvSpPr>
              <p:cNvPr id="638" name="Oval 42">
                <a:extLst>
                  <a:ext uri="{FF2B5EF4-FFF2-40B4-BE49-F238E27FC236}">
                    <a16:creationId xmlns:a16="http://schemas.microsoft.com/office/drawing/2014/main" id="{E53E9F0A-1A0B-99B9-50D8-D69AF8660612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7967F42A-3B08-811D-3E72-36737FE6A509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BF43AAD1-A85D-A2C9-AD8F-82F16B47B46C}"/>
                </a:ext>
              </a:extLst>
            </p:cNvPr>
            <p:cNvGrpSpPr/>
            <p:nvPr/>
          </p:nvGrpSpPr>
          <p:grpSpPr>
            <a:xfrm rot="16200000">
              <a:off x="4194046" y="3861932"/>
              <a:ext cx="405479" cy="115678"/>
              <a:chOff x="5045491" y="5171926"/>
              <a:chExt cx="490817" cy="203349"/>
            </a:xfrm>
          </p:grpSpPr>
          <p:sp>
            <p:nvSpPr>
              <p:cNvPr id="669" name="Oval 42">
                <a:extLst>
                  <a:ext uri="{FF2B5EF4-FFF2-40B4-BE49-F238E27FC236}">
                    <a16:creationId xmlns:a16="http://schemas.microsoft.com/office/drawing/2014/main" id="{F9B3A70D-B2A6-7434-6939-FBC6354555D7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8573BE3F-92AD-6B9F-00FF-17615167A8B7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FE69B70F-D40A-3FE9-A148-48925A0E9B7D}"/>
                </a:ext>
              </a:extLst>
            </p:cNvPr>
            <p:cNvGrpSpPr/>
            <p:nvPr/>
          </p:nvGrpSpPr>
          <p:grpSpPr>
            <a:xfrm rot="16200000">
              <a:off x="4194047" y="3482572"/>
              <a:ext cx="405479" cy="115678"/>
              <a:chOff x="5045491" y="5171926"/>
              <a:chExt cx="490817" cy="203349"/>
            </a:xfrm>
          </p:grpSpPr>
          <p:sp>
            <p:nvSpPr>
              <p:cNvPr id="672" name="Oval 42">
                <a:extLst>
                  <a:ext uri="{FF2B5EF4-FFF2-40B4-BE49-F238E27FC236}">
                    <a16:creationId xmlns:a16="http://schemas.microsoft.com/office/drawing/2014/main" id="{5B416883-A157-5327-1123-E1340D136049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3F3CB82A-8714-7B7C-3BF5-F05BE98FC396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A90C64CE-3C7C-F93F-68E1-C9E45513A56A}"/>
                </a:ext>
              </a:extLst>
            </p:cNvPr>
            <p:cNvGrpSpPr/>
            <p:nvPr/>
          </p:nvGrpSpPr>
          <p:grpSpPr>
            <a:xfrm rot="16200000">
              <a:off x="4260544" y="4098447"/>
              <a:ext cx="405479" cy="115678"/>
              <a:chOff x="5045491" y="5171926"/>
              <a:chExt cx="490817" cy="203349"/>
            </a:xfrm>
          </p:grpSpPr>
          <p:sp>
            <p:nvSpPr>
              <p:cNvPr id="675" name="Oval 42">
                <a:extLst>
                  <a:ext uri="{FF2B5EF4-FFF2-40B4-BE49-F238E27FC236}">
                    <a16:creationId xmlns:a16="http://schemas.microsoft.com/office/drawing/2014/main" id="{A280FE61-DBBC-9A2D-BD78-62C5AFEACF6E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4D218F15-7CCE-013F-B854-BC27D6FEA8BF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EFA0DACC-DD91-47E2-BACD-9F1217A624B6}"/>
                </a:ext>
              </a:extLst>
            </p:cNvPr>
            <p:cNvGrpSpPr/>
            <p:nvPr/>
          </p:nvGrpSpPr>
          <p:grpSpPr>
            <a:xfrm rot="16200000">
              <a:off x="4260545" y="3707965"/>
              <a:ext cx="405479" cy="115678"/>
              <a:chOff x="5045491" y="5171926"/>
              <a:chExt cx="490817" cy="203349"/>
            </a:xfrm>
          </p:grpSpPr>
          <p:sp>
            <p:nvSpPr>
              <p:cNvPr id="678" name="Oval 42">
                <a:extLst>
                  <a:ext uri="{FF2B5EF4-FFF2-40B4-BE49-F238E27FC236}">
                    <a16:creationId xmlns:a16="http://schemas.microsoft.com/office/drawing/2014/main" id="{B51EA35E-A8FB-D7B0-E1BC-B92FCE979FDD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25758CFE-C37B-F7B8-8AD4-19BFB12E385B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A0E693DC-61B9-0D0B-1A78-C7362A0DDBA0}"/>
                </a:ext>
              </a:extLst>
            </p:cNvPr>
            <p:cNvGrpSpPr/>
            <p:nvPr/>
          </p:nvGrpSpPr>
          <p:grpSpPr>
            <a:xfrm rot="16200000">
              <a:off x="4260546" y="3328605"/>
              <a:ext cx="405479" cy="115678"/>
              <a:chOff x="5045491" y="5171926"/>
              <a:chExt cx="490817" cy="203349"/>
            </a:xfrm>
          </p:grpSpPr>
          <p:sp>
            <p:nvSpPr>
              <p:cNvPr id="681" name="Oval 42">
                <a:extLst>
                  <a:ext uri="{FF2B5EF4-FFF2-40B4-BE49-F238E27FC236}">
                    <a16:creationId xmlns:a16="http://schemas.microsoft.com/office/drawing/2014/main" id="{712E4E1E-1FA8-083F-7DAA-948298D26DE7}"/>
                  </a:ext>
                </a:extLst>
              </p:cNvPr>
              <p:cNvSpPr/>
              <p:nvPr/>
            </p:nvSpPr>
            <p:spPr>
              <a:xfrm rot="10636810">
                <a:off x="5045491" y="5171926"/>
                <a:ext cx="490817" cy="203349"/>
              </a:xfrm>
              <a:custGeom>
                <a:avLst/>
                <a:gdLst>
                  <a:gd name="connsiteX0" fmla="*/ 0 w 276351"/>
                  <a:gd name="connsiteY0" fmla="*/ 96150 h 192300"/>
                  <a:gd name="connsiteX1" fmla="*/ 138176 w 276351"/>
                  <a:gd name="connsiteY1" fmla="*/ 0 h 192300"/>
                  <a:gd name="connsiteX2" fmla="*/ 276352 w 276351"/>
                  <a:gd name="connsiteY2" fmla="*/ 96150 h 192300"/>
                  <a:gd name="connsiteX3" fmla="*/ 138176 w 276351"/>
                  <a:gd name="connsiteY3" fmla="*/ 192300 h 192300"/>
                  <a:gd name="connsiteX4" fmla="*/ 0 w 276351"/>
                  <a:gd name="connsiteY4" fmla="*/ 96150 h 192300"/>
                  <a:gd name="connsiteX0" fmla="*/ 0 w 434467"/>
                  <a:gd name="connsiteY0" fmla="*/ 94246 h 192302"/>
                  <a:gd name="connsiteX1" fmla="*/ 296291 w 434467"/>
                  <a:gd name="connsiteY1" fmla="*/ 1 h 192302"/>
                  <a:gd name="connsiteX2" fmla="*/ 434467 w 434467"/>
                  <a:gd name="connsiteY2" fmla="*/ 96151 h 192302"/>
                  <a:gd name="connsiteX3" fmla="*/ 296291 w 434467"/>
                  <a:gd name="connsiteY3" fmla="*/ 192301 h 192302"/>
                  <a:gd name="connsiteX4" fmla="*/ 0 w 434467"/>
                  <a:gd name="connsiteY4" fmla="*/ 94246 h 192302"/>
                  <a:gd name="connsiteX0" fmla="*/ 6194 w 440661"/>
                  <a:gd name="connsiteY0" fmla="*/ 94607 h 192663"/>
                  <a:gd name="connsiteX1" fmla="*/ 116995 w 440661"/>
                  <a:gd name="connsiteY1" fmla="*/ 64784 h 192663"/>
                  <a:gd name="connsiteX2" fmla="*/ 302485 w 440661"/>
                  <a:gd name="connsiteY2" fmla="*/ 362 h 192663"/>
                  <a:gd name="connsiteX3" fmla="*/ 440661 w 440661"/>
                  <a:gd name="connsiteY3" fmla="*/ 96512 h 192663"/>
                  <a:gd name="connsiteX4" fmla="*/ 302485 w 440661"/>
                  <a:gd name="connsiteY4" fmla="*/ 192662 h 192663"/>
                  <a:gd name="connsiteX5" fmla="*/ 6194 w 440661"/>
                  <a:gd name="connsiteY5" fmla="*/ 94607 h 192663"/>
                  <a:gd name="connsiteX0" fmla="*/ 186 w 434653"/>
                  <a:gd name="connsiteY0" fmla="*/ 94607 h 193125"/>
                  <a:gd name="connsiteX1" fmla="*/ 110987 w 434653"/>
                  <a:gd name="connsiteY1" fmla="*/ 64784 h 193125"/>
                  <a:gd name="connsiteX2" fmla="*/ 296477 w 434653"/>
                  <a:gd name="connsiteY2" fmla="*/ 362 h 193125"/>
                  <a:gd name="connsiteX3" fmla="*/ 434653 w 434653"/>
                  <a:gd name="connsiteY3" fmla="*/ 96512 h 193125"/>
                  <a:gd name="connsiteX4" fmla="*/ 296477 w 434653"/>
                  <a:gd name="connsiteY4" fmla="*/ 192662 h 193125"/>
                  <a:gd name="connsiteX5" fmla="*/ 135752 w 434653"/>
                  <a:gd name="connsiteY5" fmla="*/ 131460 h 193125"/>
                  <a:gd name="connsiteX6" fmla="*/ 186 w 434653"/>
                  <a:gd name="connsiteY6" fmla="*/ 94607 h 193125"/>
                  <a:gd name="connsiteX0" fmla="*/ 13390 w 447857"/>
                  <a:gd name="connsiteY0" fmla="*/ 94596 h 193114"/>
                  <a:gd name="connsiteX1" fmla="*/ 17511 w 447857"/>
                  <a:gd name="connsiteY1" fmla="*/ 72394 h 193114"/>
                  <a:gd name="connsiteX2" fmla="*/ 124191 w 447857"/>
                  <a:gd name="connsiteY2" fmla="*/ 64773 h 193114"/>
                  <a:gd name="connsiteX3" fmla="*/ 309681 w 447857"/>
                  <a:gd name="connsiteY3" fmla="*/ 351 h 193114"/>
                  <a:gd name="connsiteX4" fmla="*/ 447857 w 447857"/>
                  <a:gd name="connsiteY4" fmla="*/ 96501 h 193114"/>
                  <a:gd name="connsiteX5" fmla="*/ 309681 w 447857"/>
                  <a:gd name="connsiteY5" fmla="*/ 192651 h 193114"/>
                  <a:gd name="connsiteX6" fmla="*/ 148956 w 447857"/>
                  <a:gd name="connsiteY6" fmla="*/ 131449 h 193114"/>
                  <a:gd name="connsiteX7" fmla="*/ 13390 w 447857"/>
                  <a:gd name="connsiteY7" fmla="*/ 94596 h 193114"/>
                  <a:gd name="connsiteX0" fmla="*/ 13390 w 613592"/>
                  <a:gd name="connsiteY0" fmla="*/ 94909 h 193154"/>
                  <a:gd name="connsiteX1" fmla="*/ 17511 w 613592"/>
                  <a:gd name="connsiteY1" fmla="*/ 72707 h 193154"/>
                  <a:gd name="connsiteX2" fmla="*/ 124191 w 613592"/>
                  <a:gd name="connsiteY2" fmla="*/ 65086 h 193154"/>
                  <a:gd name="connsiteX3" fmla="*/ 309681 w 613592"/>
                  <a:gd name="connsiteY3" fmla="*/ 664 h 193154"/>
                  <a:gd name="connsiteX4" fmla="*/ 613592 w 613592"/>
                  <a:gd name="connsiteY4" fmla="*/ 110149 h 193154"/>
                  <a:gd name="connsiteX5" fmla="*/ 309681 w 613592"/>
                  <a:gd name="connsiteY5" fmla="*/ 192964 h 193154"/>
                  <a:gd name="connsiteX6" fmla="*/ 148956 w 613592"/>
                  <a:gd name="connsiteY6" fmla="*/ 131762 h 193154"/>
                  <a:gd name="connsiteX7" fmla="*/ 13390 w 613592"/>
                  <a:gd name="connsiteY7" fmla="*/ 94909 h 193154"/>
                  <a:gd name="connsiteX0" fmla="*/ 13390 w 617803"/>
                  <a:gd name="connsiteY0" fmla="*/ 94382 h 192627"/>
                  <a:gd name="connsiteX1" fmla="*/ 17511 w 617803"/>
                  <a:gd name="connsiteY1" fmla="*/ 72180 h 192627"/>
                  <a:gd name="connsiteX2" fmla="*/ 124191 w 617803"/>
                  <a:gd name="connsiteY2" fmla="*/ 64559 h 192627"/>
                  <a:gd name="connsiteX3" fmla="*/ 309681 w 617803"/>
                  <a:gd name="connsiteY3" fmla="*/ 137 h 192627"/>
                  <a:gd name="connsiteX4" fmla="*/ 442325 w 617803"/>
                  <a:gd name="connsiteY4" fmla="*/ 49320 h 192627"/>
                  <a:gd name="connsiteX5" fmla="*/ 613592 w 617803"/>
                  <a:gd name="connsiteY5" fmla="*/ 109622 h 192627"/>
                  <a:gd name="connsiteX6" fmla="*/ 309681 w 617803"/>
                  <a:gd name="connsiteY6" fmla="*/ 192437 h 192627"/>
                  <a:gd name="connsiteX7" fmla="*/ 148956 w 617803"/>
                  <a:gd name="connsiteY7" fmla="*/ 131235 h 192627"/>
                  <a:gd name="connsiteX8" fmla="*/ 13390 w 617803"/>
                  <a:gd name="connsiteY8" fmla="*/ 94382 h 192627"/>
                  <a:gd name="connsiteX0" fmla="*/ 13390 w 618034"/>
                  <a:gd name="connsiteY0" fmla="*/ 94382 h 192627"/>
                  <a:gd name="connsiteX1" fmla="*/ 17511 w 618034"/>
                  <a:gd name="connsiteY1" fmla="*/ 72180 h 192627"/>
                  <a:gd name="connsiteX2" fmla="*/ 124191 w 618034"/>
                  <a:gd name="connsiteY2" fmla="*/ 64559 h 192627"/>
                  <a:gd name="connsiteX3" fmla="*/ 309681 w 618034"/>
                  <a:gd name="connsiteY3" fmla="*/ 137 h 192627"/>
                  <a:gd name="connsiteX4" fmla="*/ 442325 w 618034"/>
                  <a:gd name="connsiteY4" fmla="*/ 49320 h 192627"/>
                  <a:gd name="connsiteX5" fmla="*/ 613592 w 618034"/>
                  <a:gd name="connsiteY5" fmla="*/ 109622 h 192627"/>
                  <a:gd name="connsiteX6" fmla="*/ 309681 w 618034"/>
                  <a:gd name="connsiteY6" fmla="*/ 192437 h 192627"/>
                  <a:gd name="connsiteX7" fmla="*/ 148956 w 618034"/>
                  <a:gd name="connsiteY7" fmla="*/ 131235 h 192627"/>
                  <a:gd name="connsiteX8" fmla="*/ 13390 w 618034"/>
                  <a:gd name="connsiteY8" fmla="*/ 94382 h 192627"/>
                  <a:gd name="connsiteX0" fmla="*/ 13390 w 618034"/>
                  <a:gd name="connsiteY0" fmla="*/ 94382 h 192438"/>
                  <a:gd name="connsiteX1" fmla="*/ 17511 w 618034"/>
                  <a:gd name="connsiteY1" fmla="*/ 72180 h 192438"/>
                  <a:gd name="connsiteX2" fmla="*/ 124191 w 618034"/>
                  <a:gd name="connsiteY2" fmla="*/ 64559 h 192438"/>
                  <a:gd name="connsiteX3" fmla="*/ 309681 w 618034"/>
                  <a:gd name="connsiteY3" fmla="*/ 137 h 192438"/>
                  <a:gd name="connsiteX4" fmla="*/ 442325 w 618034"/>
                  <a:gd name="connsiteY4" fmla="*/ 49320 h 192438"/>
                  <a:gd name="connsiteX5" fmla="*/ 613592 w 618034"/>
                  <a:gd name="connsiteY5" fmla="*/ 109622 h 192438"/>
                  <a:gd name="connsiteX6" fmla="*/ 491854 w 618034"/>
                  <a:gd name="connsiteY6" fmla="*/ 129330 h 192438"/>
                  <a:gd name="connsiteX7" fmla="*/ 309681 w 618034"/>
                  <a:gd name="connsiteY7" fmla="*/ 192437 h 192438"/>
                  <a:gd name="connsiteX8" fmla="*/ 148956 w 618034"/>
                  <a:gd name="connsiteY8" fmla="*/ 131235 h 192438"/>
                  <a:gd name="connsiteX9" fmla="*/ 13390 w 618034"/>
                  <a:gd name="connsiteY9" fmla="*/ 94382 h 192438"/>
                  <a:gd name="connsiteX0" fmla="*/ 13390 w 618034"/>
                  <a:gd name="connsiteY0" fmla="*/ 104860 h 202916"/>
                  <a:gd name="connsiteX1" fmla="*/ 17511 w 618034"/>
                  <a:gd name="connsiteY1" fmla="*/ 82658 h 202916"/>
                  <a:gd name="connsiteX2" fmla="*/ 124191 w 618034"/>
                  <a:gd name="connsiteY2" fmla="*/ 75037 h 202916"/>
                  <a:gd name="connsiteX3" fmla="*/ 302552 w 618034"/>
                  <a:gd name="connsiteY3" fmla="*/ 105 h 202916"/>
                  <a:gd name="connsiteX4" fmla="*/ 442325 w 618034"/>
                  <a:gd name="connsiteY4" fmla="*/ 59798 h 202916"/>
                  <a:gd name="connsiteX5" fmla="*/ 613592 w 618034"/>
                  <a:gd name="connsiteY5" fmla="*/ 120100 h 202916"/>
                  <a:gd name="connsiteX6" fmla="*/ 491854 w 618034"/>
                  <a:gd name="connsiteY6" fmla="*/ 139808 h 202916"/>
                  <a:gd name="connsiteX7" fmla="*/ 309681 w 618034"/>
                  <a:gd name="connsiteY7" fmla="*/ 202915 h 202916"/>
                  <a:gd name="connsiteX8" fmla="*/ 148956 w 618034"/>
                  <a:gd name="connsiteY8" fmla="*/ 141713 h 202916"/>
                  <a:gd name="connsiteX9" fmla="*/ 13390 w 618034"/>
                  <a:gd name="connsiteY9" fmla="*/ 104860 h 202916"/>
                  <a:gd name="connsiteX0" fmla="*/ 13390 w 618193"/>
                  <a:gd name="connsiteY0" fmla="*/ 105293 h 203349"/>
                  <a:gd name="connsiteX1" fmla="*/ 17511 w 618193"/>
                  <a:gd name="connsiteY1" fmla="*/ 83091 h 203349"/>
                  <a:gd name="connsiteX2" fmla="*/ 124191 w 618193"/>
                  <a:gd name="connsiteY2" fmla="*/ 75470 h 203349"/>
                  <a:gd name="connsiteX3" fmla="*/ 302552 w 618193"/>
                  <a:gd name="connsiteY3" fmla="*/ 538 h 203349"/>
                  <a:gd name="connsiteX4" fmla="*/ 448123 w 618193"/>
                  <a:gd name="connsiteY4" fmla="*/ 45249 h 203349"/>
                  <a:gd name="connsiteX5" fmla="*/ 613592 w 618193"/>
                  <a:gd name="connsiteY5" fmla="*/ 120533 h 203349"/>
                  <a:gd name="connsiteX6" fmla="*/ 491854 w 618193"/>
                  <a:gd name="connsiteY6" fmla="*/ 140241 h 203349"/>
                  <a:gd name="connsiteX7" fmla="*/ 309681 w 618193"/>
                  <a:gd name="connsiteY7" fmla="*/ 203348 h 203349"/>
                  <a:gd name="connsiteX8" fmla="*/ 148956 w 618193"/>
                  <a:gd name="connsiteY8" fmla="*/ 142146 h 203349"/>
                  <a:gd name="connsiteX9" fmla="*/ 13390 w 618193"/>
                  <a:gd name="connsiteY9" fmla="*/ 105293 h 203349"/>
                  <a:gd name="connsiteX0" fmla="*/ 13390 w 618134"/>
                  <a:gd name="connsiteY0" fmla="*/ 105293 h 203349"/>
                  <a:gd name="connsiteX1" fmla="*/ 17511 w 618134"/>
                  <a:gd name="connsiteY1" fmla="*/ 83091 h 203349"/>
                  <a:gd name="connsiteX2" fmla="*/ 124191 w 618134"/>
                  <a:gd name="connsiteY2" fmla="*/ 75470 h 203349"/>
                  <a:gd name="connsiteX3" fmla="*/ 302552 w 618134"/>
                  <a:gd name="connsiteY3" fmla="*/ 538 h 203349"/>
                  <a:gd name="connsiteX4" fmla="*/ 448123 w 618134"/>
                  <a:gd name="connsiteY4" fmla="*/ 45249 h 203349"/>
                  <a:gd name="connsiteX5" fmla="*/ 613592 w 618134"/>
                  <a:gd name="connsiteY5" fmla="*/ 120533 h 203349"/>
                  <a:gd name="connsiteX6" fmla="*/ 491854 w 618134"/>
                  <a:gd name="connsiteY6" fmla="*/ 140241 h 203349"/>
                  <a:gd name="connsiteX7" fmla="*/ 309681 w 618134"/>
                  <a:gd name="connsiteY7" fmla="*/ 203348 h 203349"/>
                  <a:gd name="connsiteX8" fmla="*/ 148956 w 618134"/>
                  <a:gd name="connsiteY8" fmla="*/ 142146 h 203349"/>
                  <a:gd name="connsiteX9" fmla="*/ 13390 w 618134"/>
                  <a:gd name="connsiteY9" fmla="*/ 105293 h 20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8134" h="203349">
                    <a:moveTo>
                      <a:pt x="13390" y="105293"/>
                    </a:moveTo>
                    <a:cubicBezTo>
                      <a:pt x="-8518" y="95450"/>
                      <a:pt x="-956" y="88061"/>
                      <a:pt x="17511" y="83091"/>
                    </a:cubicBezTo>
                    <a:cubicBezTo>
                      <a:pt x="35978" y="78121"/>
                      <a:pt x="76684" y="89229"/>
                      <a:pt x="124191" y="75470"/>
                    </a:cubicBezTo>
                    <a:cubicBezTo>
                      <a:pt x="171698" y="61711"/>
                      <a:pt x="248563" y="5575"/>
                      <a:pt x="302552" y="538"/>
                    </a:cubicBezTo>
                    <a:cubicBezTo>
                      <a:pt x="356541" y="-4499"/>
                      <a:pt x="397471" y="27002"/>
                      <a:pt x="448123" y="45249"/>
                    </a:cubicBezTo>
                    <a:cubicBezTo>
                      <a:pt x="506124" y="57669"/>
                      <a:pt x="644907" y="95093"/>
                      <a:pt x="613592" y="120533"/>
                    </a:cubicBezTo>
                    <a:cubicBezTo>
                      <a:pt x="623434" y="137361"/>
                      <a:pt x="542506" y="126439"/>
                      <a:pt x="491854" y="140241"/>
                    </a:cubicBezTo>
                    <a:cubicBezTo>
                      <a:pt x="441202" y="154043"/>
                      <a:pt x="366831" y="203031"/>
                      <a:pt x="309681" y="203348"/>
                    </a:cubicBezTo>
                    <a:cubicBezTo>
                      <a:pt x="252531" y="203665"/>
                      <a:pt x="198338" y="158488"/>
                      <a:pt x="148956" y="142146"/>
                    </a:cubicBezTo>
                    <a:cubicBezTo>
                      <a:pt x="99574" y="125804"/>
                      <a:pt x="35298" y="115136"/>
                      <a:pt x="13390" y="105293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FFEAD5"/>
                  </a:gs>
                  <a:gs pos="100000">
                    <a:srgbClr val="960000"/>
                  </a:gs>
                </a:gsLst>
                <a:path path="rect">
                  <a:fillToRect l="50000" t="50000" r="50000" b="50000"/>
                </a:path>
                <a:tileRect/>
              </a:gradFill>
              <a:ln w="6350" cap="flat" cmpd="sng" algn="ctr">
                <a:solidFill>
                  <a:srgbClr val="AF37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ln w="6350">
                    <a:solidFill>
                      <a:srgbClr val="000000"/>
                    </a:solidFill>
                  </a:ln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30A2B616-A88E-9D6C-1A7A-B4E2E2EB94FC}"/>
                  </a:ext>
                </a:extLst>
              </p:cNvPr>
              <p:cNvSpPr/>
              <p:nvPr/>
            </p:nvSpPr>
            <p:spPr>
              <a:xfrm rot="10800000">
                <a:off x="5228967" y="5226405"/>
                <a:ext cx="92691" cy="91971"/>
              </a:xfrm>
              <a:prstGeom prst="ellipse">
                <a:avLst/>
              </a:prstGeom>
              <a:gradFill flip="none" rotWithShape="1">
                <a:gsLst>
                  <a:gs pos="14000">
                    <a:srgbClr val="FFBDBD"/>
                  </a:gs>
                  <a:gs pos="55000">
                    <a:srgbClr val="8E0000"/>
                  </a:gs>
                  <a:gs pos="100000">
                    <a:srgbClr val="7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1000" kern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A89DB82B-91B8-83AD-5933-6EA6328FA4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658739" y="846006"/>
            <a:ext cx="298602" cy="208564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>
            <a:extLst>
              <a:ext uri="{FF2B5EF4-FFF2-40B4-BE49-F238E27FC236}">
                <a16:creationId xmlns:a16="http://schemas.microsoft.com/office/drawing/2014/main" id="{01F2F4C7-A7BC-647C-D501-B72EFECCA3DC}"/>
              </a:ext>
            </a:extLst>
          </p:cNvPr>
          <p:cNvCxnSpPr>
            <a:cxnSpLocks/>
            <a:stCxn id="585" idx="2"/>
          </p:cNvCxnSpPr>
          <p:nvPr/>
        </p:nvCxnSpPr>
        <p:spPr>
          <a:xfrm>
            <a:off x="3668750" y="2497873"/>
            <a:ext cx="1175625" cy="21313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>
            <a:extLst>
              <a:ext uri="{FF2B5EF4-FFF2-40B4-BE49-F238E27FC236}">
                <a16:creationId xmlns:a16="http://schemas.microsoft.com/office/drawing/2014/main" id="{1850D263-EE46-3078-68C0-69701716C58B}"/>
              </a:ext>
            </a:extLst>
          </p:cNvPr>
          <p:cNvCxnSpPr>
            <a:cxnSpLocks/>
          </p:cNvCxnSpPr>
          <p:nvPr/>
        </p:nvCxnSpPr>
        <p:spPr>
          <a:xfrm>
            <a:off x="3935760" y="3870430"/>
            <a:ext cx="915100" cy="1259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>
            <a:extLst>
              <a:ext uri="{FF2B5EF4-FFF2-40B4-BE49-F238E27FC236}">
                <a16:creationId xmlns:a16="http://schemas.microsoft.com/office/drawing/2014/main" id="{8E51D0B4-2DD7-25F3-676E-C8B1203F8984}"/>
              </a:ext>
            </a:extLst>
          </p:cNvPr>
          <p:cNvCxnSpPr>
            <a:cxnSpLocks/>
          </p:cNvCxnSpPr>
          <p:nvPr/>
        </p:nvCxnSpPr>
        <p:spPr>
          <a:xfrm>
            <a:off x="4243919" y="4363931"/>
            <a:ext cx="613426" cy="5403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2" name="Rectangle: Rounded Corners 1118">
            <a:extLst>
              <a:ext uri="{FF2B5EF4-FFF2-40B4-BE49-F238E27FC236}">
                <a16:creationId xmlns:a16="http://schemas.microsoft.com/office/drawing/2014/main" id="{45A20C21-E1C3-08EC-75FC-6C378A101953}"/>
              </a:ext>
            </a:extLst>
          </p:cNvPr>
          <p:cNvSpPr/>
          <p:nvPr/>
        </p:nvSpPr>
        <p:spPr>
          <a:xfrm flipH="1">
            <a:off x="4850132" y="1154377"/>
            <a:ext cx="380284" cy="4079196"/>
          </a:xfrm>
          <a:custGeom>
            <a:avLst/>
            <a:gdLst>
              <a:gd name="connsiteX0" fmla="*/ 0 w 5445093"/>
              <a:gd name="connsiteY0" fmla="*/ 220435 h 4007185"/>
              <a:gd name="connsiteX1" fmla="*/ 220435 w 5445093"/>
              <a:gd name="connsiteY1" fmla="*/ 0 h 4007185"/>
              <a:gd name="connsiteX2" fmla="*/ 5224658 w 5445093"/>
              <a:gd name="connsiteY2" fmla="*/ 0 h 4007185"/>
              <a:gd name="connsiteX3" fmla="*/ 5445093 w 5445093"/>
              <a:gd name="connsiteY3" fmla="*/ 220435 h 4007185"/>
              <a:gd name="connsiteX4" fmla="*/ 5445093 w 5445093"/>
              <a:gd name="connsiteY4" fmla="*/ 3786750 h 4007185"/>
              <a:gd name="connsiteX5" fmla="*/ 5224658 w 5445093"/>
              <a:gd name="connsiteY5" fmla="*/ 4007185 h 4007185"/>
              <a:gd name="connsiteX6" fmla="*/ 220435 w 5445093"/>
              <a:gd name="connsiteY6" fmla="*/ 4007185 h 4007185"/>
              <a:gd name="connsiteX7" fmla="*/ 0 w 5445093"/>
              <a:gd name="connsiteY7" fmla="*/ 3786750 h 4007185"/>
              <a:gd name="connsiteX8" fmla="*/ 0 w 5445093"/>
              <a:gd name="connsiteY8" fmla="*/ 220435 h 4007185"/>
              <a:gd name="connsiteX0" fmla="*/ 0 w 5445093"/>
              <a:gd name="connsiteY0" fmla="*/ 226920 h 4013670"/>
              <a:gd name="connsiteX1" fmla="*/ 4416299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0 w 5445093"/>
              <a:gd name="connsiteY8" fmla="*/ 226920 h 4013670"/>
              <a:gd name="connsiteX0" fmla="*/ 0 w 5445093"/>
              <a:gd name="connsiteY0" fmla="*/ 226920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0 w 5445093"/>
              <a:gd name="connsiteY8" fmla="*/ 226920 h 4013670"/>
              <a:gd name="connsiteX0" fmla="*/ 5006502 w 5445093"/>
              <a:gd name="connsiteY0" fmla="*/ 272316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5006502 w 5445093"/>
              <a:gd name="connsiteY8" fmla="*/ 272316 h 4013670"/>
              <a:gd name="connsiteX0" fmla="*/ 5006502 w 5445093"/>
              <a:gd name="connsiteY0" fmla="*/ 272316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8" fmla="*/ 5006502 w 5445093"/>
              <a:gd name="connsiteY8" fmla="*/ 272316 h 4013670"/>
              <a:gd name="connsiteX0" fmla="*/ 0 w 5445093"/>
              <a:gd name="connsiteY0" fmla="*/ 3793235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220435 w 5445093"/>
              <a:gd name="connsiteY6" fmla="*/ 4013670 h 4013670"/>
              <a:gd name="connsiteX7" fmla="*/ 0 w 5445093"/>
              <a:gd name="connsiteY7" fmla="*/ 3793235 h 4013670"/>
              <a:gd name="connsiteX0" fmla="*/ 0 w 5445093"/>
              <a:gd name="connsiteY0" fmla="*/ 3793235 h 4013670"/>
              <a:gd name="connsiteX1" fmla="*/ 5006443 w 5445093"/>
              <a:gd name="connsiteY1" fmla="*/ 0 h 4013670"/>
              <a:gd name="connsiteX2" fmla="*/ 5224658 w 5445093"/>
              <a:gd name="connsiteY2" fmla="*/ 6485 h 4013670"/>
              <a:gd name="connsiteX3" fmla="*/ 5445093 w 5445093"/>
              <a:gd name="connsiteY3" fmla="*/ 226920 h 4013670"/>
              <a:gd name="connsiteX4" fmla="*/ 5445093 w 5445093"/>
              <a:gd name="connsiteY4" fmla="*/ 3793235 h 4013670"/>
              <a:gd name="connsiteX5" fmla="*/ 5224658 w 5445093"/>
              <a:gd name="connsiteY5" fmla="*/ 4013670 h 4013670"/>
              <a:gd name="connsiteX6" fmla="*/ 5071294 w 5445093"/>
              <a:gd name="connsiteY6" fmla="*/ 4013670 h 4013670"/>
              <a:gd name="connsiteX7" fmla="*/ 0 w 5445093"/>
              <a:gd name="connsiteY7" fmla="*/ 3793235 h 4013670"/>
              <a:gd name="connsiteX0" fmla="*/ 27558 w 440208"/>
              <a:gd name="connsiteY0" fmla="*/ 2904775 h 4013670"/>
              <a:gd name="connsiteX1" fmla="*/ 1558 w 440208"/>
              <a:gd name="connsiteY1" fmla="*/ 0 h 4013670"/>
              <a:gd name="connsiteX2" fmla="*/ 219773 w 440208"/>
              <a:gd name="connsiteY2" fmla="*/ 6485 h 4013670"/>
              <a:gd name="connsiteX3" fmla="*/ 440208 w 440208"/>
              <a:gd name="connsiteY3" fmla="*/ 226920 h 4013670"/>
              <a:gd name="connsiteX4" fmla="*/ 440208 w 440208"/>
              <a:gd name="connsiteY4" fmla="*/ 3793235 h 4013670"/>
              <a:gd name="connsiteX5" fmla="*/ 219773 w 440208"/>
              <a:gd name="connsiteY5" fmla="*/ 4013670 h 4013670"/>
              <a:gd name="connsiteX6" fmla="*/ 66409 w 440208"/>
              <a:gd name="connsiteY6" fmla="*/ 4013670 h 4013670"/>
              <a:gd name="connsiteX7" fmla="*/ 27558 w 440208"/>
              <a:gd name="connsiteY7" fmla="*/ 2904775 h 4013670"/>
              <a:gd name="connsiteX0" fmla="*/ 26000 w 438650"/>
              <a:gd name="connsiteY0" fmla="*/ 2904775 h 4013701"/>
              <a:gd name="connsiteX1" fmla="*/ 0 w 438650"/>
              <a:gd name="connsiteY1" fmla="*/ 0 h 4013701"/>
              <a:gd name="connsiteX2" fmla="*/ 218215 w 438650"/>
              <a:gd name="connsiteY2" fmla="*/ 6485 h 4013701"/>
              <a:gd name="connsiteX3" fmla="*/ 438650 w 438650"/>
              <a:gd name="connsiteY3" fmla="*/ 226920 h 4013701"/>
              <a:gd name="connsiteX4" fmla="*/ 438650 w 438650"/>
              <a:gd name="connsiteY4" fmla="*/ 3793235 h 4013701"/>
              <a:gd name="connsiteX5" fmla="*/ 218215 w 438650"/>
              <a:gd name="connsiteY5" fmla="*/ 4013670 h 4013701"/>
              <a:gd name="connsiteX6" fmla="*/ 64851 w 438650"/>
              <a:gd name="connsiteY6" fmla="*/ 4013670 h 4013701"/>
              <a:gd name="connsiteX7" fmla="*/ 26000 w 438650"/>
              <a:gd name="connsiteY7" fmla="*/ 2904775 h 4013701"/>
              <a:gd name="connsiteX0" fmla="*/ 71483 w 445282"/>
              <a:gd name="connsiteY0" fmla="*/ 4013670 h 4310978"/>
              <a:gd name="connsiteX1" fmla="*/ 6632 w 445282"/>
              <a:gd name="connsiteY1" fmla="*/ 0 h 4310978"/>
              <a:gd name="connsiteX2" fmla="*/ 224847 w 445282"/>
              <a:gd name="connsiteY2" fmla="*/ 6485 h 4310978"/>
              <a:gd name="connsiteX3" fmla="*/ 445282 w 445282"/>
              <a:gd name="connsiteY3" fmla="*/ 226920 h 4310978"/>
              <a:gd name="connsiteX4" fmla="*/ 445282 w 445282"/>
              <a:gd name="connsiteY4" fmla="*/ 3793235 h 4310978"/>
              <a:gd name="connsiteX5" fmla="*/ 224847 w 445282"/>
              <a:gd name="connsiteY5" fmla="*/ 4013670 h 4310978"/>
              <a:gd name="connsiteX6" fmla="*/ 71483 w 445282"/>
              <a:gd name="connsiteY6" fmla="*/ 4013670 h 4310978"/>
              <a:gd name="connsiteX0" fmla="*/ 75237 w 449036"/>
              <a:gd name="connsiteY0" fmla="*/ 4013670 h 4014105"/>
              <a:gd name="connsiteX1" fmla="*/ 10386 w 449036"/>
              <a:gd name="connsiteY1" fmla="*/ 0 h 4014105"/>
              <a:gd name="connsiteX2" fmla="*/ 228601 w 449036"/>
              <a:gd name="connsiteY2" fmla="*/ 6485 h 4014105"/>
              <a:gd name="connsiteX3" fmla="*/ 449036 w 449036"/>
              <a:gd name="connsiteY3" fmla="*/ 226920 h 4014105"/>
              <a:gd name="connsiteX4" fmla="*/ 449036 w 449036"/>
              <a:gd name="connsiteY4" fmla="*/ 3793235 h 4014105"/>
              <a:gd name="connsiteX5" fmla="*/ 228601 w 449036"/>
              <a:gd name="connsiteY5" fmla="*/ 4013670 h 4014105"/>
              <a:gd name="connsiteX6" fmla="*/ 75237 w 449036"/>
              <a:gd name="connsiteY6" fmla="*/ 4013670 h 4014105"/>
              <a:gd name="connsiteX0" fmla="*/ 68851 w 442650"/>
              <a:gd name="connsiteY0" fmla="*/ 4013670 h 4013670"/>
              <a:gd name="connsiteX1" fmla="*/ 4000 w 442650"/>
              <a:gd name="connsiteY1" fmla="*/ 0 h 4013670"/>
              <a:gd name="connsiteX2" fmla="*/ 222215 w 442650"/>
              <a:gd name="connsiteY2" fmla="*/ 6485 h 4013670"/>
              <a:gd name="connsiteX3" fmla="*/ 442650 w 442650"/>
              <a:gd name="connsiteY3" fmla="*/ 226920 h 4013670"/>
              <a:gd name="connsiteX4" fmla="*/ 442650 w 442650"/>
              <a:gd name="connsiteY4" fmla="*/ 3793235 h 4013670"/>
              <a:gd name="connsiteX5" fmla="*/ 222215 w 442650"/>
              <a:gd name="connsiteY5" fmla="*/ 4013670 h 4013670"/>
              <a:gd name="connsiteX6" fmla="*/ 68851 w 442650"/>
              <a:gd name="connsiteY6" fmla="*/ 4013670 h 4013670"/>
              <a:gd name="connsiteX0" fmla="*/ 64851 w 438650"/>
              <a:gd name="connsiteY0" fmla="*/ 4013670 h 4013670"/>
              <a:gd name="connsiteX1" fmla="*/ 0 w 438650"/>
              <a:gd name="connsiteY1" fmla="*/ 0 h 4013670"/>
              <a:gd name="connsiteX2" fmla="*/ 218215 w 438650"/>
              <a:gd name="connsiteY2" fmla="*/ 6485 h 4013670"/>
              <a:gd name="connsiteX3" fmla="*/ 438650 w 438650"/>
              <a:gd name="connsiteY3" fmla="*/ 226920 h 4013670"/>
              <a:gd name="connsiteX4" fmla="*/ 438650 w 438650"/>
              <a:gd name="connsiteY4" fmla="*/ 3793235 h 4013670"/>
              <a:gd name="connsiteX5" fmla="*/ 218215 w 438650"/>
              <a:gd name="connsiteY5" fmla="*/ 4013670 h 4013670"/>
              <a:gd name="connsiteX6" fmla="*/ 64851 w 438650"/>
              <a:gd name="connsiteY6" fmla="*/ 4013670 h 4013670"/>
              <a:gd name="connsiteX0" fmla="*/ 64851 w 438650"/>
              <a:gd name="connsiteY0" fmla="*/ 4013670 h 4310978"/>
              <a:gd name="connsiteX1" fmla="*/ 0 w 438650"/>
              <a:gd name="connsiteY1" fmla="*/ 0 h 4310978"/>
              <a:gd name="connsiteX2" fmla="*/ 218215 w 438650"/>
              <a:gd name="connsiteY2" fmla="*/ 6485 h 4310978"/>
              <a:gd name="connsiteX3" fmla="*/ 438650 w 438650"/>
              <a:gd name="connsiteY3" fmla="*/ 226920 h 4310978"/>
              <a:gd name="connsiteX4" fmla="*/ 438650 w 438650"/>
              <a:gd name="connsiteY4" fmla="*/ 3793235 h 4310978"/>
              <a:gd name="connsiteX5" fmla="*/ 218215 w 438650"/>
              <a:gd name="connsiteY5" fmla="*/ 4013670 h 4310978"/>
              <a:gd name="connsiteX6" fmla="*/ 64851 w 438650"/>
              <a:gd name="connsiteY6" fmla="*/ 4013670 h 4310978"/>
              <a:gd name="connsiteX0" fmla="*/ 12008 w 385807"/>
              <a:gd name="connsiteY0" fmla="*/ 4013670 h 4310978"/>
              <a:gd name="connsiteX1" fmla="*/ 5523 w 385807"/>
              <a:gd name="connsiteY1" fmla="*/ 0 h 4310978"/>
              <a:gd name="connsiteX2" fmla="*/ 165372 w 385807"/>
              <a:gd name="connsiteY2" fmla="*/ 6485 h 4310978"/>
              <a:gd name="connsiteX3" fmla="*/ 385807 w 385807"/>
              <a:gd name="connsiteY3" fmla="*/ 226920 h 4310978"/>
              <a:gd name="connsiteX4" fmla="*/ 385807 w 385807"/>
              <a:gd name="connsiteY4" fmla="*/ 3793235 h 4310978"/>
              <a:gd name="connsiteX5" fmla="*/ 165372 w 385807"/>
              <a:gd name="connsiteY5" fmla="*/ 4013670 h 4310978"/>
              <a:gd name="connsiteX6" fmla="*/ 12008 w 385807"/>
              <a:gd name="connsiteY6" fmla="*/ 4013670 h 4310978"/>
              <a:gd name="connsiteX0" fmla="*/ 6485 w 380284"/>
              <a:gd name="connsiteY0" fmla="*/ 4013670 h 4065986"/>
              <a:gd name="connsiteX1" fmla="*/ 0 w 380284"/>
              <a:gd name="connsiteY1" fmla="*/ 0 h 4065986"/>
              <a:gd name="connsiteX2" fmla="*/ 159849 w 380284"/>
              <a:gd name="connsiteY2" fmla="*/ 6485 h 4065986"/>
              <a:gd name="connsiteX3" fmla="*/ 380284 w 380284"/>
              <a:gd name="connsiteY3" fmla="*/ 226920 h 4065986"/>
              <a:gd name="connsiteX4" fmla="*/ 380284 w 380284"/>
              <a:gd name="connsiteY4" fmla="*/ 3793235 h 4065986"/>
              <a:gd name="connsiteX5" fmla="*/ 159849 w 380284"/>
              <a:gd name="connsiteY5" fmla="*/ 4013670 h 4065986"/>
              <a:gd name="connsiteX6" fmla="*/ 6485 w 380284"/>
              <a:gd name="connsiteY6" fmla="*/ 4013670 h 4065986"/>
              <a:gd name="connsiteX0" fmla="*/ 6485 w 380284"/>
              <a:gd name="connsiteY0" fmla="*/ 4013670 h 4215864"/>
              <a:gd name="connsiteX1" fmla="*/ 0 w 380284"/>
              <a:gd name="connsiteY1" fmla="*/ 0 h 4215864"/>
              <a:gd name="connsiteX2" fmla="*/ 159849 w 380284"/>
              <a:gd name="connsiteY2" fmla="*/ 6485 h 4215864"/>
              <a:gd name="connsiteX3" fmla="*/ 380284 w 380284"/>
              <a:gd name="connsiteY3" fmla="*/ 226920 h 4215864"/>
              <a:gd name="connsiteX4" fmla="*/ 380284 w 380284"/>
              <a:gd name="connsiteY4" fmla="*/ 3793235 h 4215864"/>
              <a:gd name="connsiteX5" fmla="*/ 159849 w 380284"/>
              <a:gd name="connsiteY5" fmla="*/ 4013670 h 4215864"/>
              <a:gd name="connsiteX6" fmla="*/ 6485 w 380284"/>
              <a:gd name="connsiteY6" fmla="*/ 4013670 h 4215864"/>
              <a:gd name="connsiteX0" fmla="*/ 6485 w 380284"/>
              <a:gd name="connsiteY0" fmla="*/ 4013670 h 4215864"/>
              <a:gd name="connsiteX1" fmla="*/ 0 w 380284"/>
              <a:gd name="connsiteY1" fmla="*/ 0 h 4215864"/>
              <a:gd name="connsiteX2" fmla="*/ 159849 w 380284"/>
              <a:gd name="connsiteY2" fmla="*/ 6485 h 4215864"/>
              <a:gd name="connsiteX3" fmla="*/ 380284 w 380284"/>
              <a:gd name="connsiteY3" fmla="*/ 226920 h 4215864"/>
              <a:gd name="connsiteX4" fmla="*/ 380284 w 380284"/>
              <a:gd name="connsiteY4" fmla="*/ 3793235 h 4215864"/>
              <a:gd name="connsiteX5" fmla="*/ 159849 w 380284"/>
              <a:gd name="connsiteY5" fmla="*/ 4013670 h 4215864"/>
              <a:gd name="connsiteX6" fmla="*/ 6485 w 380284"/>
              <a:gd name="connsiteY6" fmla="*/ 4013670 h 4215864"/>
              <a:gd name="connsiteX0" fmla="*/ 6485 w 380284"/>
              <a:gd name="connsiteY0" fmla="*/ 4013670 h 4013670"/>
              <a:gd name="connsiteX1" fmla="*/ 0 w 380284"/>
              <a:gd name="connsiteY1" fmla="*/ 0 h 4013670"/>
              <a:gd name="connsiteX2" fmla="*/ 159849 w 380284"/>
              <a:gd name="connsiteY2" fmla="*/ 6485 h 4013670"/>
              <a:gd name="connsiteX3" fmla="*/ 380284 w 380284"/>
              <a:gd name="connsiteY3" fmla="*/ 226920 h 4013670"/>
              <a:gd name="connsiteX4" fmla="*/ 380284 w 380284"/>
              <a:gd name="connsiteY4" fmla="*/ 3793235 h 4013670"/>
              <a:gd name="connsiteX5" fmla="*/ 159849 w 380284"/>
              <a:gd name="connsiteY5" fmla="*/ 4013670 h 4013670"/>
              <a:gd name="connsiteX6" fmla="*/ 6485 w 380284"/>
              <a:gd name="connsiteY6" fmla="*/ 4013670 h 4013670"/>
              <a:gd name="connsiteX0" fmla="*/ 6485 w 380284"/>
              <a:gd name="connsiteY0" fmla="*/ 4013670 h 4013670"/>
              <a:gd name="connsiteX1" fmla="*/ 0 w 380284"/>
              <a:gd name="connsiteY1" fmla="*/ 0 h 4013670"/>
              <a:gd name="connsiteX2" fmla="*/ 159849 w 380284"/>
              <a:gd name="connsiteY2" fmla="*/ 6485 h 4013670"/>
              <a:gd name="connsiteX3" fmla="*/ 380284 w 380284"/>
              <a:gd name="connsiteY3" fmla="*/ 226920 h 4013670"/>
              <a:gd name="connsiteX4" fmla="*/ 380284 w 380284"/>
              <a:gd name="connsiteY4" fmla="*/ 3793235 h 4013670"/>
              <a:gd name="connsiteX5" fmla="*/ 159849 w 380284"/>
              <a:gd name="connsiteY5" fmla="*/ 4013670 h 4013670"/>
              <a:gd name="connsiteX6" fmla="*/ 6485 w 380284"/>
              <a:gd name="connsiteY6" fmla="*/ 4013670 h 401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284" h="4013670">
                <a:moveTo>
                  <a:pt x="6485" y="4013670"/>
                </a:moveTo>
                <a:cubicBezTo>
                  <a:pt x="5785" y="3558733"/>
                  <a:pt x="6864" y="654894"/>
                  <a:pt x="0" y="0"/>
                </a:cubicBezTo>
                <a:lnTo>
                  <a:pt x="159849" y="6485"/>
                </a:lnTo>
                <a:cubicBezTo>
                  <a:pt x="281592" y="6485"/>
                  <a:pt x="380284" y="105177"/>
                  <a:pt x="380284" y="226920"/>
                </a:cubicBezTo>
                <a:lnTo>
                  <a:pt x="380284" y="3793235"/>
                </a:lnTo>
                <a:cubicBezTo>
                  <a:pt x="380284" y="3914978"/>
                  <a:pt x="281592" y="4013670"/>
                  <a:pt x="159849" y="4013670"/>
                </a:cubicBezTo>
                <a:lnTo>
                  <a:pt x="6485" y="401367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TextBox 645">
            <a:extLst>
              <a:ext uri="{FF2B5EF4-FFF2-40B4-BE49-F238E27FC236}">
                <a16:creationId xmlns:a16="http://schemas.microsoft.com/office/drawing/2014/main" id="{CE5DF5BC-DAA9-0784-B556-9FF23829AD3D}"/>
              </a:ext>
            </a:extLst>
          </p:cNvPr>
          <p:cNvSpPr txBox="1"/>
          <p:nvPr/>
        </p:nvSpPr>
        <p:spPr>
          <a:xfrm rot="16200000">
            <a:off x="4636852" y="1501601"/>
            <a:ext cx="804153" cy="2594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Nasal cavity</a:t>
            </a:r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B047F00D-C99E-1F1E-95DF-9BEC84934460}"/>
              </a:ext>
            </a:extLst>
          </p:cNvPr>
          <p:cNvSpPr txBox="1"/>
          <p:nvPr/>
        </p:nvSpPr>
        <p:spPr>
          <a:xfrm rot="16200000">
            <a:off x="4494177" y="2505674"/>
            <a:ext cx="1089498" cy="2594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Upper airways</a:t>
            </a:r>
          </a:p>
        </p:txBody>
      </p:sp>
      <p:sp>
        <p:nvSpPr>
          <p:cNvPr id="648" name="TextBox 647">
            <a:extLst>
              <a:ext uri="{FF2B5EF4-FFF2-40B4-BE49-F238E27FC236}">
                <a16:creationId xmlns:a16="http://schemas.microsoft.com/office/drawing/2014/main" id="{F9CA24B3-5121-5A74-AD2A-B0ADDC87CBAC}"/>
              </a:ext>
            </a:extLst>
          </p:cNvPr>
          <p:cNvSpPr txBox="1"/>
          <p:nvPr/>
        </p:nvSpPr>
        <p:spPr>
          <a:xfrm rot="16200000">
            <a:off x="4549302" y="3703799"/>
            <a:ext cx="979251" cy="2594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Lower airways</a:t>
            </a:r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72974DB9-EC98-C5EC-E249-00FD9C2D40BA}"/>
              </a:ext>
            </a:extLst>
          </p:cNvPr>
          <p:cNvSpPr txBox="1"/>
          <p:nvPr/>
        </p:nvSpPr>
        <p:spPr>
          <a:xfrm rot="16200000">
            <a:off x="4645337" y="4685910"/>
            <a:ext cx="787179" cy="2594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Bronchioles and alveoli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09B2F9-3031-851F-D042-6FC89FF3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similarities in the cellular composition and structure of the upper and lower airway epithelium</a:t>
            </a:r>
            <a:r>
              <a:rPr lang="en-GB" baseline="30000" dirty="0"/>
              <a:t>1–3</a:t>
            </a:r>
          </a:p>
        </p:txBody>
      </p:sp>
      <p:sp>
        <p:nvSpPr>
          <p:cNvPr id="579" name="Text Placeholder 3">
            <a:extLst>
              <a:ext uri="{FF2B5EF4-FFF2-40B4-BE49-F238E27FC236}">
                <a16:creationId xmlns:a16="http://schemas.microsoft.com/office/drawing/2014/main" id="{4BF37648-00EC-94CC-23E5-9024D657CFA5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11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900" dirty="0"/>
            </a:br>
            <a:r>
              <a:rPr lang="en-GB" sz="900" dirty="0"/>
              <a:t>Figure adapted from </a:t>
            </a:r>
            <a:r>
              <a:rPr lang="en-GB" sz="900" dirty="0" err="1"/>
              <a:t>Laulajainen-Hongisto</a:t>
            </a:r>
            <a:r>
              <a:rPr lang="en-GB" sz="900" dirty="0"/>
              <a:t> A, et al. </a:t>
            </a:r>
            <a:r>
              <a:rPr lang="en-GB" sz="900" i="1" dirty="0"/>
              <a:t>Front Cell Dev Biol.</a:t>
            </a:r>
            <a:r>
              <a:rPr lang="en-GB" sz="900" dirty="0"/>
              <a:t> 2020;8:204,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</a:t>
            </a:r>
            <a:r>
              <a:rPr lang="en-GB" sz="900" dirty="0"/>
              <a:t>. 2021;1(6):2000111 and </a:t>
            </a:r>
            <a:r>
              <a:rPr lang="en-GB" sz="900" dirty="0" err="1"/>
              <a:t>Adivitiya</a:t>
            </a:r>
            <a:r>
              <a:rPr lang="en-GB" sz="900" dirty="0"/>
              <a:t>, et al. </a:t>
            </a:r>
            <a:r>
              <a:rPr lang="en-GB" sz="900" i="1" dirty="0"/>
              <a:t>Biology (Basel)</a:t>
            </a:r>
            <a:r>
              <a:rPr lang="en-GB" sz="900" dirty="0"/>
              <a:t>. 2021;10:95.</a:t>
            </a:r>
            <a:br>
              <a:rPr lang="en-GB" sz="900" dirty="0"/>
            </a:br>
            <a:r>
              <a:rPr lang="en-GB" sz="900" b="1" dirty="0"/>
              <a:t>References: </a:t>
            </a:r>
            <a:r>
              <a:rPr lang="en-GB" sz="900" dirty="0"/>
              <a:t>1. </a:t>
            </a:r>
            <a:r>
              <a:rPr lang="fr-FR" sz="900" dirty="0" err="1"/>
              <a:t>Laulajainen-Hongisto</a:t>
            </a:r>
            <a:r>
              <a:rPr lang="fr-FR" sz="900" dirty="0"/>
              <a:t> A, et al. </a:t>
            </a:r>
            <a:r>
              <a:rPr lang="fr-FR" sz="900" i="1" dirty="0"/>
              <a:t>Front </a:t>
            </a:r>
            <a:r>
              <a:rPr lang="fr-FR" sz="900" i="1" dirty="0" err="1"/>
              <a:t>Cell</a:t>
            </a:r>
            <a:r>
              <a:rPr lang="fr-FR" sz="900" i="1" dirty="0"/>
              <a:t> Dev Biol. </a:t>
            </a:r>
            <a:r>
              <a:rPr lang="fr-FR" sz="900" dirty="0"/>
              <a:t>2020;8:204; 2. </a:t>
            </a:r>
            <a:r>
              <a:rPr lang="fr-FR" sz="900" dirty="0" err="1"/>
              <a:t>Licari</a:t>
            </a:r>
            <a:r>
              <a:rPr lang="fr-FR" sz="900" dirty="0"/>
              <a:t> A, et al. </a:t>
            </a:r>
            <a:r>
              <a:rPr lang="fr-FR" sz="900" i="1" dirty="0"/>
              <a:t>Front </a:t>
            </a:r>
            <a:r>
              <a:rPr lang="fr-FR" sz="900" i="1" dirty="0" err="1"/>
              <a:t>Pediatr</a:t>
            </a:r>
            <a:r>
              <a:rPr lang="fr-FR" sz="900" dirty="0"/>
              <a:t>. 2017;5:44</a:t>
            </a:r>
            <a:r>
              <a:rPr lang="da-DK" sz="900" dirty="0"/>
              <a:t>; 3. </a:t>
            </a:r>
            <a:r>
              <a:rPr lang="en-GB" sz="900" dirty="0" err="1"/>
              <a:t>Fokkens</a:t>
            </a:r>
            <a:r>
              <a:rPr lang="en-GB" sz="900" dirty="0"/>
              <a:t> W, </a:t>
            </a:r>
            <a:r>
              <a:rPr lang="en-GB" sz="900" dirty="0" err="1"/>
              <a:t>Reitsma</a:t>
            </a:r>
            <a:r>
              <a:rPr lang="en-GB" sz="900" dirty="0"/>
              <a:t> S. </a:t>
            </a:r>
            <a:r>
              <a:rPr lang="en-GB" sz="900" i="1" dirty="0" err="1"/>
              <a:t>Otolaryngol</a:t>
            </a:r>
            <a:r>
              <a:rPr lang="en-GB" sz="900" i="1" dirty="0"/>
              <a:t> Clin North Am.</a:t>
            </a:r>
            <a:r>
              <a:rPr lang="en-GB" sz="900" dirty="0"/>
              <a:t> 2023;56(1):1–10; 4.</a:t>
            </a:r>
            <a:r>
              <a:rPr lang="da-DK" sz="900" dirty="0"/>
              <a:t> Adivitiya, et al. </a:t>
            </a:r>
            <a:r>
              <a:rPr lang="da-DK" sz="900" i="1" dirty="0"/>
              <a:t>Biology </a:t>
            </a:r>
            <a:r>
              <a:rPr lang="en-GB" sz="900" i="1" dirty="0"/>
              <a:t>(Basel)</a:t>
            </a:r>
            <a:r>
              <a:rPr lang="en-GB" sz="900" dirty="0"/>
              <a:t>.</a:t>
            </a:r>
            <a:r>
              <a:rPr lang="da-DK" sz="900" dirty="0"/>
              <a:t> 2021;10(2):95; 5.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Res. </a:t>
            </a:r>
            <a:r>
              <a:rPr lang="en-GB" sz="900" dirty="0"/>
              <a:t>2021;1(6):2000111; 6. Zhang R, et al. </a:t>
            </a:r>
            <a:r>
              <a:rPr lang="en-GB" sz="900" i="1" dirty="0"/>
              <a:t>Int Arch Allergy Immunol. </a:t>
            </a:r>
            <a:r>
              <a:rPr lang="en-GB" sz="900" dirty="0"/>
              <a:t>2023;1–21; 7. Davis JD, </a:t>
            </a:r>
            <a:r>
              <a:rPr lang="en-GB" sz="900" dirty="0" err="1"/>
              <a:t>Wypych</a:t>
            </a:r>
            <a:r>
              <a:rPr lang="en-GB" sz="900" dirty="0"/>
              <a:t> TP. </a:t>
            </a:r>
            <a:r>
              <a:rPr lang="en-GB" sz="900" i="1" dirty="0"/>
              <a:t>Mucosal Immunol</a:t>
            </a:r>
            <a:r>
              <a:rPr lang="en-GB" sz="900" dirty="0"/>
              <a:t>. 2021;14(5):978–90; </a:t>
            </a:r>
            <a:br>
              <a:rPr lang="en-GB" sz="900" dirty="0"/>
            </a:br>
            <a:r>
              <a:rPr lang="en-GB" sz="900" dirty="0"/>
              <a:t>8. </a:t>
            </a:r>
            <a:r>
              <a:rPr lang="en-GB" sz="900" dirty="0" err="1"/>
              <a:t>Jakwerth</a:t>
            </a:r>
            <a:r>
              <a:rPr lang="en-GB" sz="900" dirty="0"/>
              <a:t> CA, et al. </a:t>
            </a:r>
            <a:r>
              <a:rPr lang="en-GB" sz="900" i="1" dirty="0"/>
              <a:t>Cells</a:t>
            </a:r>
            <a:r>
              <a:rPr lang="en-GB" sz="900" dirty="0"/>
              <a:t>. 2022;11(9):1387; 9. </a:t>
            </a:r>
            <a:r>
              <a:rPr lang="en-GB" sz="900" dirty="0" err="1"/>
              <a:t>Doeing</a:t>
            </a:r>
            <a:r>
              <a:rPr lang="en-GB" sz="900" dirty="0"/>
              <a:t> DC, Solway J. </a:t>
            </a:r>
            <a:r>
              <a:rPr lang="en-GB" sz="900" i="1" dirty="0"/>
              <a:t>J </a:t>
            </a:r>
            <a:r>
              <a:rPr lang="en-GB" sz="900" i="1" dirty="0" err="1"/>
              <a:t>Appl</a:t>
            </a:r>
            <a:r>
              <a:rPr lang="en-GB" sz="900" i="1" dirty="0"/>
              <a:t> </a:t>
            </a:r>
            <a:r>
              <a:rPr lang="en-GB" sz="900" i="1" dirty="0" err="1"/>
              <a:t>Physiol</a:t>
            </a:r>
            <a:r>
              <a:rPr lang="en-GB" sz="900" i="1" dirty="0"/>
              <a:t> (1985). </a:t>
            </a:r>
            <a:r>
              <a:rPr lang="en-GB" sz="900" dirty="0"/>
              <a:t>2013;114(7):834–43.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0245F5-35B6-56B1-32AF-68ABD752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85" name="Freeform: Shape 584">
            <a:extLst>
              <a:ext uri="{FF2B5EF4-FFF2-40B4-BE49-F238E27FC236}">
                <a16:creationId xmlns:a16="http://schemas.microsoft.com/office/drawing/2014/main" id="{D2A4D2EB-ADB2-86A0-0D4B-25D3AED77245}"/>
              </a:ext>
            </a:extLst>
          </p:cNvPr>
          <p:cNvSpPr/>
          <p:nvPr/>
        </p:nvSpPr>
        <p:spPr>
          <a:xfrm>
            <a:off x="2903340" y="1844798"/>
            <a:ext cx="775079" cy="1911382"/>
          </a:xfrm>
          <a:custGeom>
            <a:avLst/>
            <a:gdLst>
              <a:gd name="connsiteX0" fmla="*/ 62774 w 817786"/>
              <a:gd name="connsiteY0" fmla="*/ 18304 h 1959131"/>
              <a:gd name="connsiteX1" fmla="*/ 586881 w 817786"/>
              <a:gd name="connsiteY1" fmla="*/ 62909 h 1959131"/>
              <a:gd name="connsiteX2" fmla="*/ 809905 w 817786"/>
              <a:gd name="connsiteY2" fmla="*/ 653923 h 1959131"/>
              <a:gd name="connsiteX3" fmla="*/ 765300 w 817786"/>
              <a:gd name="connsiteY3" fmla="*/ 1557172 h 1959131"/>
              <a:gd name="connsiteX4" fmla="*/ 742998 w 817786"/>
              <a:gd name="connsiteY4" fmla="*/ 1824801 h 1959131"/>
              <a:gd name="connsiteX5" fmla="*/ 676091 w 817786"/>
              <a:gd name="connsiteY5" fmla="*/ 1958616 h 1959131"/>
              <a:gd name="connsiteX6" fmla="*/ 575730 w 817786"/>
              <a:gd name="connsiteY6" fmla="*/ 1780196 h 1959131"/>
              <a:gd name="connsiteX7" fmla="*/ 553427 w 817786"/>
              <a:gd name="connsiteY7" fmla="*/ 1311845 h 1959131"/>
              <a:gd name="connsiteX8" fmla="*/ 475369 w 817786"/>
              <a:gd name="connsiteY8" fmla="*/ 843494 h 1959131"/>
              <a:gd name="connsiteX9" fmla="*/ 352705 w 817786"/>
              <a:gd name="connsiteY9" fmla="*/ 542411 h 1959131"/>
              <a:gd name="connsiteX10" fmla="*/ 163134 w 817786"/>
              <a:gd name="connsiteY10" fmla="*/ 207874 h 1959131"/>
              <a:gd name="connsiteX11" fmla="*/ 18169 w 817786"/>
              <a:gd name="connsiteY11" fmla="*/ 74060 h 1959131"/>
              <a:gd name="connsiteX12" fmla="*/ 62774 w 817786"/>
              <a:gd name="connsiteY12" fmla="*/ 18304 h 1959131"/>
              <a:gd name="connsiteX0" fmla="*/ 62774 w 817786"/>
              <a:gd name="connsiteY0" fmla="*/ 18304 h 1912230"/>
              <a:gd name="connsiteX1" fmla="*/ 586881 w 817786"/>
              <a:gd name="connsiteY1" fmla="*/ 62909 h 1912230"/>
              <a:gd name="connsiteX2" fmla="*/ 809905 w 817786"/>
              <a:gd name="connsiteY2" fmla="*/ 653923 h 1912230"/>
              <a:gd name="connsiteX3" fmla="*/ 765300 w 817786"/>
              <a:gd name="connsiteY3" fmla="*/ 1557172 h 1912230"/>
              <a:gd name="connsiteX4" fmla="*/ 742998 w 817786"/>
              <a:gd name="connsiteY4" fmla="*/ 1824801 h 1912230"/>
              <a:gd name="connsiteX5" fmla="*/ 676091 w 817786"/>
              <a:gd name="connsiteY5" fmla="*/ 1911238 h 1912230"/>
              <a:gd name="connsiteX6" fmla="*/ 575730 w 817786"/>
              <a:gd name="connsiteY6" fmla="*/ 1780196 h 1912230"/>
              <a:gd name="connsiteX7" fmla="*/ 553427 w 817786"/>
              <a:gd name="connsiteY7" fmla="*/ 1311845 h 1912230"/>
              <a:gd name="connsiteX8" fmla="*/ 475369 w 817786"/>
              <a:gd name="connsiteY8" fmla="*/ 843494 h 1912230"/>
              <a:gd name="connsiteX9" fmla="*/ 352705 w 817786"/>
              <a:gd name="connsiteY9" fmla="*/ 542411 h 1912230"/>
              <a:gd name="connsiteX10" fmla="*/ 163134 w 817786"/>
              <a:gd name="connsiteY10" fmla="*/ 207874 h 1912230"/>
              <a:gd name="connsiteX11" fmla="*/ 18169 w 817786"/>
              <a:gd name="connsiteY11" fmla="*/ 74060 h 1912230"/>
              <a:gd name="connsiteX12" fmla="*/ 62774 w 817786"/>
              <a:gd name="connsiteY12" fmla="*/ 18304 h 1912230"/>
              <a:gd name="connsiteX0" fmla="*/ 187098 w 799976"/>
              <a:gd name="connsiteY0" fmla="*/ 12012 h 1920151"/>
              <a:gd name="connsiteX1" fmla="*/ 569071 w 799976"/>
              <a:gd name="connsiteY1" fmla="*/ 70830 h 1920151"/>
              <a:gd name="connsiteX2" fmla="*/ 792095 w 799976"/>
              <a:gd name="connsiteY2" fmla="*/ 661844 h 1920151"/>
              <a:gd name="connsiteX3" fmla="*/ 747490 w 799976"/>
              <a:gd name="connsiteY3" fmla="*/ 1565093 h 1920151"/>
              <a:gd name="connsiteX4" fmla="*/ 725188 w 799976"/>
              <a:gd name="connsiteY4" fmla="*/ 1832722 h 1920151"/>
              <a:gd name="connsiteX5" fmla="*/ 658281 w 799976"/>
              <a:gd name="connsiteY5" fmla="*/ 1919159 h 1920151"/>
              <a:gd name="connsiteX6" fmla="*/ 557920 w 799976"/>
              <a:gd name="connsiteY6" fmla="*/ 1788117 h 1920151"/>
              <a:gd name="connsiteX7" fmla="*/ 535617 w 799976"/>
              <a:gd name="connsiteY7" fmla="*/ 1319766 h 1920151"/>
              <a:gd name="connsiteX8" fmla="*/ 457559 w 799976"/>
              <a:gd name="connsiteY8" fmla="*/ 851415 h 1920151"/>
              <a:gd name="connsiteX9" fmla="*/ 334895 w 799976"/>
              <a:gd name="connsiteY9" fmla="*/ 550332 h 1920151"/>
              <a:gd name="connsiteX10" fmla="*/ 145324 w 799976"/>
              <a:gd name="connsiteY10" fmla="*/ 215795 h 1920151"/>
              <a:gd name="connsiteX11" fmla="*/ 359 w 799976"/>
              <a:gd name="connsiteY11" fmla="*/ 81981 h 1920151"/>
              <a:gd name="connsiteX12" fmla="*/ 187098 w 799976"/>
              <a:gd name="connsiteY12" fmla="*/ 12012 h 1920151"/>
              <a:gd name="connsiteX0" fmla="*/ 149406 w 762284"/>
              <a:gd name="connsiteY0" fmla="*/ 11702 h 1919841"/>
              <a:gd name="connsiteX1" fmla="*/ 531379 w 762284"/>
              <a:gd name="connsiteY1" fmla="*/ 70520 h 1919841"/>
              <a:gd name="connsiteX2" fmla="*/ 754403 w 762284"/>
              <a:gd name="connsiteY2" fmla="*/ 661534 h 1919841"/>
              <a:gd name="connsiteX3" fmla="*/ 709798 w 762284"/>
              <a:gd name="connsiteY3" fmla="*/ 1564783 h 1919841"/>
              <a:gd name="connsiteX4" fmla="*/ 687496 w 762284"/>
              <a:gd name="connsiteY4" fmla="*/ 1832412 h 1919841"/>
              <a:gd name="connsiteX5" fmla="*/ 620589 w 762284"/>
              <a:gd name="connsiteY5" fmla="*/ 1918849 h 1919841"/>
              <a:gd name="connsiteX6" fmla="*/ 520228 w 762284"/>
              <a:gd name="connsiteY6" fmla="*/ 1787807 h 1919841"/>
              <a:gd name="connsiteX7" fmla="*/ 497925 w 762284"/>
              <a:gd name="connsiteY7" fmla="*/ 1319456 h 1919841"/>
              <a:gd name="connsiteX8" fmla="*/ 419867 w 762284"/>
              <a:gd name="connsiteY8" fmla="*/ 851105 h 1919841"/>
              <a:gd name="connsiteX9" fmla="*/ 297203 w 762284"/>
              <a:gd name="connsiteY9" fmla="*/ 550022 h 1919841"/>
              <a:gd name="connsiteX10" fmla="*/ 107632 w 762284"/>
              <a:gd name="connsiteY10" fmla="*/ 215485 h 1919841"/>
              <a:gd name="connsiteX11" fmla="*/ 569 w 762284"/>
              <a:gd name="connsiteY11" fmla="*/ 76933 h 1919841"/>
              <a:gd name="connsiteX12" fmla="*/ 149406 w 762284"/>
              <a:gd name="connsiteY12" fmla="*/ 11702 h 1919841"/>
              <a:gd name="connsiteX0" fmla="*/ 160413 w 773291"/>
              <a:gd name="connsiteY0" fmla="*/ 11702 h 1919841"/>
              <a:gd name="connsiteX1" fmla="*/ 542386 w 773291"/>
              <a:gd name="connsiteY1" fmla="*/ 70520 h 1919841"/>
              <a:gd name="connsiteX2" fmla="*/ 765410 w 773291"/>
              <a:gd name="connsiteY2" fmla="*/ 661534 h 1919841"/>
              <a:gd name="connsiteX3" fmla="*/ 720805 w 773291"/>
              <a:gd name="connsiteY3" fmla="*/ 1564783 h 1919841"/>
              <a:gd name="connsiteX4" fmla="*/ 698503 w 773291"/>
              <a:gd name="connsiteY4" fmla="*/ 1832412 h 1919841"/>
              <a:gd name="connsiteX5" fmla="*/ 631596 w 773291"/>
              <a:gd name="connsiteY5" fmla="*/ 1918849 h 1919841"/>
              <a:gd name="connsiteX6" fmla="*/ 531235 w 773291"/>
              <a:gd name="connsiteY6" fmla="*/ 1787807 h 1919841"/>
              <a:gd name="connsiteX7" fmla="*/ 508932 w 773291"/>
              <a:gd name="connsiteY7" fmla="*/ 1319456 h 1919841"/>
              <a:gd name="connsiteX8" fmla="*/ 430874 w 773291"/>
              <a:gd name="connsiteY8" fmla="*/ 851105 h 1919841"/>
              <a:gd name="connsiteX9" fmla="*/ 308210 w 773291"/>
              <a:gd name="connsiteY9" fmla="*/ 550022 h 1919841"/>
              <a:gd name="connsiteX10" fmla="*/ 47572 w 773291"/>
              <a:gd name="connsiteY10" fmla="*/ 314979 h 1919841"/>
              <a:gd name="connsiteX11" fmla="*/ 11576 w 773291"/>
              <a:gd name="connsiteY11" fmla="*/ 76933 h 1919841"/>
              <a:gd name="connsiteX12" fmla="*/ 160413 w 773291"/>
              <a:gd name="connsiteY12" fmla="*/ 11702 h 1919841"/>
              <a:gd name="connsiteX0" fmla="*/ 160413 w 773291"/>
              <a:gd name="connsiteY0" fmla="*/ 11702 h 1919841"/>
              <a:gd name="connsiteX1" fmla="*/ 542386 w 773291"/>
              <a:gd name="connsiteY1" fmla="*/ 70520 h 1919841"/>
              <a:gd name="connsiteX2" fmla="*/ 765410 w 773291"/>
              <a:gd name="connsiteY2" fmla="*/ 661534 h 1919841"/>
              <a:gd name="connsiteX3" fmla="*/ 720805 w 773291"/>
              <a:gd name="connsiteY3" fmla="*/ 1564783 h 1919841"/>
              <a:gd name="connsiteX4" fmla="*/ 698503 w 773291"/>
              <a:gd name="connsiteY4" fmla="*/ 1832412 h 1919841"/>
              <a:gd name="connsiteX5" fmla="*/ 631596 w 773291"/>
              <a:gd name="connsiteY5" fmla="*/ 1918849 h 1919841"/>
              <a:gd name="connsiteX6" fmla="*/ 531235 w 773291"/>
              <a:gd name="connsiteY6" fmla="*/ 1787807 h 1919841"/>
              <a:gd name="connsiteX7" fmla="*/ 508932 w 773291"/>
              <a:gd name="connsiteY7" fmla="*/ 1319456 h 1919841"/>
              <a:gd name="connsiteX8" fmla="*/ 430874 w 773291"/>
              <a:gd name="connsiteY8" fmla="*/ 851105 h 1919841"/>
              <a:gd name="connsiteX9" fmla="*/ 336637 w 773291"/>
              <a:gd name="connsiteY9" fmla="*/ 526332 h 1919841"/>
              <a:gd name="connsiteX10" fmla="*/ 47572 w 773291"/>
              <a:gd name="connsiteY10" fmla="*/ 314979 h 1919841"/>
              <a:gd name="connsiteX11" fmla="*/ 11576 w 773291"/>
              <a:gd name="connsiteY11" fmla="*/ 76933 h 1919841"/>
              <a:gd name="connsiteX12" fmla="*/ 160413 w 773291"/>
              <a:gd name="connsiteY12" fmla="*/ 11702 h 1919841"/>
              <a:gd name="connsiteX0" fmla="*/ 160413 w 775079"/>
              <a:gd name="connsiteY0" fmla="*/ 3243 h 1911382"/>
              <a:gd name="connsiteX1" fmla="*/ 513959 w 775079"/>
              <a:gd name="connsiteY1" fmla="*/ 147341 h 1911382"/>
              <a:gd name="connsiteX2" fmla="*/ 765410 w 775079"/>
              <a:gd name="connsiteY2" fmla="*/ 653075 h 1911382"/>
              <a:gd name="connsiteX3" fmla="*/ 720805 w 775079"/>
              <a:gd name="connsiteY3" fmla="*/ 1556324 h 1911382"/>
              <a:gd name="connsiteX4" fmla="*/ 698503 w 775079"/>
              <a:gd name="connsiteY4" fmla="*/ 1823953 h 1911382"/>
              <a:gd name="connsiteX5" fmla="*/ 631596 w 775079"/>
              <a:gd name="connsiteY5" fmla="*/ 1910390 h 1911382"/>
              <a:gd name="connsiteX6" fmla="*/ 531235 w 775079"/>
              <a:gd name="connsiteY6" fmla="*/ 1779348 h 1911382"/>
              <a:gd name="connsiteX7" fmla="*/ 508932 w 775079"/>
              <a:gd name="connsiteY7" fmla="*/ 1310997 h 1911382"/>
              <a:gd name="connsiteX8" fmla="*/ 430874 w 775079"/>
              <a:gd name="connsiteY8" fmla="*/ 842646 h 1911382"/>
              <a:gd name="connsiteX9" fmla="*/ 336637 w 775079"/>
              <a:gd name="connsiteY9" fmla="*/ 517873 h 1911382"/>
              <a:gd name="connsiteX10" fmla="*/ 47572 w 775079"/>
              <a:gd name="connsiteY10" fmla="*/ 306520 h 1911382"/>
              <a:gd name="connsiteX11" fmla="*/ 11576 w 775079"/>
              <a:gd name="connsiteY11" fmla="*/ 68474 h 1911382"/>
              <a:gd name="connsiteX12" fmla="*/ 160413 w 775079"/>
              <a:gd name="connsiteY12" fmla="*/ 3243 h 1911382"/>
              <a:gd name="connsiteX0" fmla="*/ 160413 w 775079"/>
              <a:gd name="connsiteY0" fmla="*/ 3243 h 1911382"/>
              <a:gd name="connsiteX1" fmla="*/ 513959 w 775079"/>
              <a:gd name="connsiteY1" fmla="*/ 147341 h 1911382"/>
              <a:gd name="connsiteX2" fmla="*/ 765410 w 775079"/>
              <a:gd name="connsiteY2" fmla="*/ 653075 h 1911382"/>
              <a:gd name="connsiteX3" fmla="*/ 720805 w 775079"/>
              <a:gd name="connsiteY3" fmla="*/ 1556324 h 1911382"/>
              <a:gd name="connsiteX4" fmla="*/ 698503 w 775079"/>
              <a:gd name="connsiteY4" fmla="*/ 1823953 h 1911382"/>
              <a:gd name="connsiteX5" fmla="*/ 631596 w 775079"/>
              <a:gd name="connsiteY5" fmla="*/ 1910390 h 1911382"/>
              <a:gd name="connsiteX6" fmla="*/ 531235 w 775079"/>
              <a:gd name="connsiteY6" fmla="*/ 1779348 h 1911382"/>
              <a:gd name="connsiteX7" fmla="*/ 508932 w 775079"/>
              <a:gd name="connsiteY7" fmla="*/ 1310997 h 1911382"/>
              <a:gd name="connsiteX8" fmla="*/ 430874 w 775079"/>
              <a:gd name="connsiteY8" fmla="*/ 842646 h 1911382"/>
              <a:gd name="connsiteX9" fmla="*/ 265570 w 775079"/>
              <a:gd name="connsiteY9" fmla="*/ 588940 h 1911382"/>
              <a:gd name="connsiteX10" fmla="*/ 47572 w 775079"/>
              <a:gd name="connsiteY10" fmla="*/ 306520 h 1911382"/>
              <a:gd name="connsiteX11" fmla="*/ 11576 w 775079"/>
              <a:gd name="connsiteY11" fmla="*/ 68474 h 1911382"/>
              <a:gd name="connsiteX12" fmla="*/ 160413 w 775079"/>
              <a:gd name="connsiteY12" fmla="*/ 3243 h 19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5079" h="1911382">
                <a:moveTo>
                  <a:pt x="160413" y="3243"/>
                </a:moveTo>
                <a:cubicBezTo>
                  <a:pt x="244143" y="16387"/>
                  <a:pt x="413126" y="39036"/>
                  <a:pt x="513959" y="147341"/>
                </a:cubicBezTo>
                <a:cubicBezTo>
                  <a:pt x="614792" y="255646"/>
                  <a:pt x="730936" y="418245"/>
                  <a:pt x="765410" y="653075"/>
                </a:cubicBezTo>
                <a:cubicBezTo>
                  <a:pt x="799884" y="887905"/>
                  <a:pt x="731956" y="1361178"/>
                  <a:pt x="720805" y="1556324"/>
                </a:cubicBezTo>
                <a:cubicBezTo>
                  <a:pt x="709654" y="1751470"/>
                  <a:pt x="713371" y="1764942"/>
                  <a:pt x="698503" y="1823953"/>
                </a:cubicBezTo>
                <a:cubicBezTo>
                  <a:pt x="683635" y="1882964"/>
                  <a:pt x="659474" y="1917824"/>
                  <a:pt x="631596" y="1910390"/>
                </a:cubicBezTo>
                <a:cubicBezTo>
                  <a:pt x="603718" y="1902956"/>
                  <a:pt x="551679" y="1879247"/>
                  <a:pt x="531235" y="1779348"/>
                </a:cubicBezTo>
                <a:cubicBezTo>
                  <a:pt x="510791" y="1679449"/>
                  <a:pt x="525659" y="1467114"/>
                  <a:pt x="508932" y="1310997"/>
                </a:cubicBezTo>
                <a:cubicBezTo>
                  <a:pt x="492205" y="1154880"/>
                  <a:pt x="471434" y="962989"/>
                  <a:pt x="430874" y="842646"/>
                </a:cubicBezTo>
                <a:cubicBezTo>
                  <a:pt x="390314" y="722303"/>
                  <a:pt x="329454" y="678294"/>
                  <a:pt x="265570" y="588940"/>
                </a:cubicBezTo>
                <a:cubicBezTo>
                  <a:pt x="201686" y="499586"/>
                  <a:pt x="103328" y="384578"/>
                  <a:pt x="47572" y="306520"/>
                </a:cubicBezTo>
                <a:cubicBezTo>
                  <a:pt x="-8184" y="228462"/>
                  <a:pt x="-7231" y="119020"/>
                  <a:pt x="11576" y="68474"/>
                </a:cubicBezTo>
                <a:cubicBezTo>
                  <a:pt x="30383" y="17928"/>
                  <a:pt x="76683" y="-9901"/>
                  <a:pt x="160413" y="3243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61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191F-374B-62D1-EF71-7D5ACA75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Comorbidities are common in with patients with asthma</a:t>
            </a:r>
            <a:r>
              <a:rPr lang="en-GB" baseline="30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B853-099E-07A4-B8BD-3E2DC5F30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GB" dirty="0"/>
              <a:t>In adults with asthma, </a:t>
            </a:r>
            <a:r>
              <a:rPr lang="en-GB" b="1" dirty="0"/>
              <a:t>60%</a:t>
            </a:r>
            <a:r>
              <a:rPr lang="en-GB" dirty="0"/>
              <a:t> have at </a:t>
            </a:r>
            <a:r>
              <a:rPr lang="en-GB" b="1" dirty="0"/>
              <a:t>least one comorbid condition </a:t>
            </a:r>
            <a:r>
              <a:rPr lang="en-GB" dirty="0"/>
              <a:t>and 12% have three or more </a:t>
            </a:r>
            <a:br>
              <a:rPr lang="en-GB" dirty="0"/>
            </a:br>
            <a:r>
              <a:rPr lang="en-GB" dirty="0"/>
              <a:t>comorbid conditions</a:t>
            </a:r>
            <a:r>
              <a:rPr lang="en-GB" baseline="30000" dirty="0"/>
              <a:t>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D278BF-3E97-D395-BE24-59C3E63469B2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aseline="30000" err="1">
                <a:latin typeface="Calibri"/>
                <a:ea typeface="Roboto"/>
                <a:cs typeface="Calibri"/>
              </a:rPr>
              <a:t>a</a:t>
            </a:r>
            <a:r>
              <a:rPr lang="en-GB" sz="900" err="1">
                <a:latin typeface="Calibri"/>
                <a:ea typeface="Roboto"/>
                <a:cs typeface="Calibri"/>
              </a:rPr>
              <a:t>As</a:t>
            </a:r>
            <a:r>
              <a:rPr lang="en-GB" sz="900">
                <a:latin typeface="Calibri"/>
                <a:ea typeface="Roboto"/>
                <a:cs typeface="Calibri"/>
              </a:rPr>
              <a:t> assessed by sinus computed tomography.</a:t>
            </a:r>
            <a:r>
              <a:rPr lang="en-GB" sz="900" baseline="30000">
                <a:latin typeface="Calibri"/>
                <a:ea typeface="Roboto"/>
                <a:cs typeface="Calibri"/>
              </a:rPr>
              <a:t>1</a:t>
            </a:r>
            <a:br>
              <a:rPr lang="en-GB" sz="900" dirty="0"/>
            </a:br>
            <a:r>
              <a:rPr lang="en-GB" sz="900" b="1" dirty="0">
                <a:latin typeface="Calibri"/>
                <a:ea typeface="Roboto"/>
                <a:cs typeface="Calibri"/>
              </a:rPr>
              <a:t>Abbreviation: </a:t>
            </a:r>
            <a:r>
              <a:rPr lang="en-GB" sz="900" dirty="0">
                <a:latin typeface="Calibri"/>
                <a:ea typeface="Roboto"/>
                <a:cs typeface="Calibri"/>
              </a:rPr>
              <a:t>COPD, chronic obstructive pulmonary disease.</a:t>
            </a:r>
            <a:br>
              <a:rPr lang="en-GB" sz="900" dirty="0"/>
            </a:br>
            <a:r>
              <a:rPr lang="en-GB" sz="900" b="1" dirty="0">
                <a:latin typeface="Calibri"/>
                <a:ea typeface="Roboto"/>
                <a:cs typeface="Calibri"/>
              </a:rPr>
              <a:t>References: </a:t>
            </a:r>
            <a:r>
              <a:rPr lang="en-GB" sz="900" dirty="0">
                <a:latin typeface="Calibri"/>
                <a:ea typeface="Roboto"/>
                <a:cs typeface="Calibri"/>
              </a:rPr>
              <a:t>1.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Boulet LP, Boulay MÈ. </a:t>
            </a:r>
            <a:r>
              <a:rPr kumimoji="0" lang="en-GB" sz="900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Expert Rev Respir Med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2011;5(3):377-93; 2. Hosseini M, et al. </a:t>
            </a:r>
            <a:r>
              <a:rPr kumimoji="0" lang="en-GB" sz="900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Respir Res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2019;20(1):229.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81E9A1-73A7-65CE-8E18-DBEF0E01A5DB}"/>
              </a:ext>
            </a:extLst>
          </p:cNvPr>
          <p:cNvGrpSpPr/>
          <p:nvPr/>
        </p:nvGrpSpPr>
        <p:grpSpPr>
          <a:xfrm>
            <a:off x="560285" y="3197424"/>
            <a:ext cx="11083197" cy="1902826"/>
            <a:chOff x="1037660" y="2618761"/>
            <a:chExt cx="11083197" cy="190282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14120A-3537-8D05-3765-2BEC1377DF5E}"/>
                </a:ext>
              </a:extLst>
            </p:cNvPr>
            <p:cNvSpPr/>
            <p:nvPr/>
          </p:nvSpPr>
          <p:spPr>
            <a:xfrm>
              <a:off x="1037660" y="2618761"/>
              <a:ext cx="2094785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i="0" u="none" kern="1200" dirty="0"/>
                <a:t>COPD</a:t>
              </a:r>
              <a:r>
                <a:rPr lang="en-GB" sz="1900" i="0" u="none" kern="1200" baseline="30000" dirty="0"/>
                <a:t>2</a:t>
              </a:r>
              <a:endParaRPr lang="en-GB" sz="19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D139BDF-C478-6D76-540A-47465B4BC677}"/>
                </a:ext>
              </a:extLst>
            </p:cNvPr>
            <p:cNvSpPr/>
            <p:nvPr/>
          </p:nvSpPr>
          <p:spPr>
            <a:xfrm>
              <a:off x="1037660" y="3306821"/>
              <a:ext cx="2094785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27% of patients with asthma have concurrent COPD</a:t>
              </a:r>
              <a:endParaRPr lang="en-GB" sz="1900" b="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8EA523-2A0A-AA8B-7F96-78BB2C91FE49}"/>
                </a:ext>
              </a:extLst>
            </p:cNvPr>
            <p:cNvSpPr/>
            <p:nvPr/>
          </p:nvSpPr>
          <p:spPr>
            <a:xfrm>
              <a:off x="3543762" y="2618762"/>
              <a:ext cx="1837531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Rhinitis</a:t>
              </a:r>
              <a:r>
                <a:rPr lang="en-GB" sz="1900" kern="1200" baseline="30000" dirty="0"/>
                <a:t>1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67DA3A-7207-1CF2-FB80-19C8D81DFF95}"/>
                </a:ext>
              </a:extLst>
            </p:cNvPr>
            <p:cNvSpPr/>
            <p:nvPr/>
          </p:nvSpPr>
          <p:spPr>
            <a:xfrm>
              <a:off x="3543762" y="3306822"/>
              <a:ext cx="1837531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Present in &gt;80% of patients with asthma</a:t>
              </a:r>
              <a:endParaRPr lang="en-GB" sz="1900" b="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2B78E0B-0B15-4C32-A762-3934FF1230CA}"/>
                </a:ext>
              </a:extLst>
            </p:cNvPr>
            <p:cNvSpPr/>
            <p:nvPr/>
          </p:nvSpPr>
          <p:spPr>
            <a:xfrm>
              <a:off x="5789594" y="2618764"/>
              <a:ext cx="2526373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Rhinosinusitis</a:t>
              </a:r>
              <a:r>
                <a:rPr lang="en-GB" sz="1900" kern="1200" baseline="30000" dirty="0"/>
                <a:t>1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96B86CF-53F9-6C1F-4562-E725838881CD}"/>
                </a:ext>
              </a:extLst>
            </p:cNvPr>
            <p:cNvSpPr/>
            <p:nvPr/>
          </p:nvSpPr>
          <p:spPr>
            <a:xfrm>
              <a:off x="5789594" y="3306824"/>
              <a:ext cx="2526373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Up to 84% of patients with severe asthma have evidence of </a:t>
              </a:r>
              <a:r>
                <a:rPr lang="en-GB" sz="1900" b="0" i="0" u="none" kern="1200" dirty="0" err="1"/>
                <a:t>rhinosinusitis</a:t>
              </a:r>
              <a:r>
                <a:rPr lang="en-GB" sz="1900" b="0" i="0" u="none" kern="1200" baseline="30000" dirty="0" err="1"/>
                <a:t>a</a:t>
              </a:r>
              <a:endParaRPr lang="en-GB" sz="1900" b="0" i="0" u="none" kern="1200" baseline="300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30C45B-40BE-5461-0DDC-06E9EC83AE96}"/>
                </a:ext>
              </a:extLst>
            </p:cNvPr>
            <p:cNvSpPr/>
            <p:nvPr/>
          </p:nvSpPr>
          <p:spPr>
            <a:xfrm>
              <a:off x="8724268" y="2618763"/>
              <a:ext cx="3396589" cy="688059"/>
            </a:xfrm>
            <a:custGeom>
              <a:avLst/>
              <a:gdLst>
                <a:gd name="connsiteX0" fmla="*/ 0 w 1837531"/>
                <a:gd name="connsiteY0" fmla="*/ 0 h 688059"/>
                <a:gd name="connsiteX1" fmla="*/ 1837531 w 1837531"/>
                <a:gd name="connsiteY1" fmla="*/ 0 h 688059"/>
                <a:gd name="connsiteX2" fmla="*/ 1837531 w 1837531"/>
                <a:gd name="connsiteY2" fmla="*/ 688059 h 688059"/>
                <a:gd name="connsiteX3" fmla="*/ 0 w 1837531"/>
                <a:gd name="connsiteY3" fmla="*/ 688059 h 688059"/>
                <a:gd name="connsiteX4" fmla="*/ 0 w 1837531"/>
                <a:gd name="connsiteY4" fmla="*/ 0 h 68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688059">
                  <a:moveTo>
                    <a:pt x="0" y="0"/>
                  </a:moveTo>
                  <a:lnTo>
                    <a:pt x="1837531" y="0"/>
                  </a:lnTo>
                  <a:lnTo>
                    <a:pt x="1837531" y="688059"/>
                  </a:lnTo>
                  <a:lnTo>
                    <a:pt x="0" y="6880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b="0" i="0" u="none" kern="1200" dirty="0"/>
                <a:t>Respiratory infections</a:t>
              </a:r>
              <a:r>
                <a:rPr lang="en-GB" sz="1900" b="0" i="0" u="none" kern="1200" baseline="30000" dirty="0"/>
                <a:t>1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2926C13-5AFA-16B2-2698-4F7CA81283A1}"/>
                </a:ext>
              </a:extLst>
            </p:cNvPr>
            <p:cNvSpPr/>
            <p:nvPr/>
          </p:nvSpPr>
          <p:spPr>
            <a:xfrm>
              <a:off x="8724268" y="3306823"/>
              <a:ext cx="3396589" cy="1214763"/>
            </a:xfrm>
            <a:custGeom>
              <a:avLst/>
              <a:gdLst>
                <a:gd name="connsiteX0" fmla="*/ 0 w 1837531"/>
                <a:gd name="connsiteY0" fmla="*/ 0 h 2684352"/>
                <a:gd name="connsiteX1" fmla="*/ 1837531 w 1837531"/>
                <a:gd name="connsiteY1" fmla="*/ 0 h 2684352"/>
                <a:gd name="connsiteX2" fmla="*/ 1837531 w 1837531"/>
                <a:gd name="connsiteY2" fmla="*/ 2684352 h 2684352"/>
                <a:gd name="connsiteX3" fmla="*/ 0 w 1837531"/>
                <a:gd name="connsiteY3" fmla="*/ 2684352 h 2684352"/>
                <a:gd name="connsiteX4" fmla="*/ 0 w 1837531"/>
                <a:gd name="connsiteY4" fmla="*/ 0 h 26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2684352">
                  <a:moveTo>
                    <a:pt x="0" y="0"/>
                  </a:moveTo>
                  <a:lnTo>
                    <a:pt x="1837531" y="0"/>
                  </a:lnTo>
                  <a:lnTo>
                    <a:pt x="1837531" y="2684352"/>
                  </a:lnTo>
                  <a:lnTo>
                    <a:pt x="0" y="26843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900" b="0" i="0" u="none" kern="1200" dirty="0"/>
                <a:t>During asthma exacerbations, viral agents are detected in about 80% of children and in 41–78% of adults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3614850-B546-FE43-055C-C0A4F106276C}"/>
              </a:ext>
            </a:extLst>
          </p:cNvPr>
          <p:cNvSpPr txBox="1"/>
          <p:nvPr/>
        </p:nvSpPr>
        <p:spPr>
          <a:xfrm>
            <a:off x="2755200" y="250875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GB" sz="2000" b="1" dirty="0">
                <a:solidFill>
                  <a:schemeClr val="tx2"/>
                </a:solidFill>
              </a:rPr>
              <a:t>Common comorbidities include: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0AFFD2-82BE-B5F4-9E77-0E6D8E52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64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4F9E53A-30E8-64BB-08E9-796665DA2D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6340" y="853208"/>
            <a:ext cx="4526429" cy="536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78EE2-4766-9A4D-CA05-4CFCE1A3BD1B}"/>
              </a:ext>
            </a:extLst>
          </p:cNvPr>
          <p:cNvSpPr/>
          <p:nvPr/>
        </p:nvSpPr>
        <p:spPr>
          <a:xfrm>
            <a:off x="1782417" y="2098159"/>
            <a:ext cx="2968487" cy="3228603"/>
          </a:xfrm>
          <a:prstGeom prst="rect">
            <a:avLst/>
          </a:prstGeom>
          <a:gradFill>
            <a:gsLst>
              <a:gs pos="0">
                <a:schemeClr val="accent2">
                  <a:lumMod val="59212"/>
                  <a:lumOff val="40788"/>
                </a:schemeClr>
              </a:gs>
              <a:gs pos="100000">
                <a:schemeClr val="tx2">
                  <a:lumMod val="95000"/>
                  <a:alpha val="56414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TextBox 934">
            <a:extLst>
              <a:ext uri="{FF2B5EF4-FFF2-40B4-BE49-F238E27FC236}">
                <a16:creationId xmlns:a16="http://schemas.microsoft.com/office/drawing/2014/main" id="{D47C6240-AA3D-E701-FAF7-567DCE5F63E2}"/>
              </a:ext>
            </a:extLst>
          </p:cNvPr>
          <p:cNvSpPr txBox="1"/>
          <p:nvPr/>
        </p:nvSpPr>
        <p:spPr>
          <a:xfrm>
            <a:off x="1881637" y="2292818"/>
            <a:ext cx="2772000" cy="648000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Upper airway diseases </a:t>
            </a:r>
            <a:br>
              <a:rPr lang="en-GB" sz="12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(eg chronic rhinosinusitis, rhinitis)</a:t>
            </a:r>
          </a:p>
        </p:txBody>
      </p:sp>
      <p:sp>
        <p:nvSpPr>
          <p:cNvPr id="936" name="TextBox 935">
            <a:extLst>
              <a:ext uri="{FF2B5EF4-FFF2-40B4-BE49-F238E27FC236}">
                <a16:creationId xmlns:a16="http://schemas.microsoft.com/office/drawing/2014/main" id="{7FCFF44A-A8F6-F61A-84B4-6DB6554B0B25}"/>
              </a:ext>
            </a:extLst>
          </p:cNvPr>
          <p:cNvSpPr txBox="1"/>
          <p:nvPr/>
        </p:nvSpPr>
        <p:spPr>
          <a:xfrm>
            <a:off x="1881637" y="4479093"/>
            <a:ext cx="2772000" cy="648000"/>
          </a:xfrm>
          <a:prstGeom prst="roundRect">
            <a:avLst/>
          </a:prstGeom>
          <a:solidFill>
            <a:srgbClr val="590995">
              <a:alpha val="49330"/>
            </a:srgbClr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Lower airway diseases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(eg asthma)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F1CC36-EFC4-9880-4F1F-60F50D893877}"/>
              </a:ext>
            </a:extLst>
          </p:cNvPr>
          <p:cNvGrpSpPr/>
          <p:nvPr/>
        </p:nvGrpSpPr>
        <p:grpSpPr>
          <a:xfrm>
            <a:off x="2007637" y="1986772"/>
            <a:ext cx="8034086" cy="3207938"/>
            <a:chOff x="2007637" y="1986772"/>
            <a:chExt cx="8034086" cy="32079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321AB1-F4E5-5BCF-A34B-BB7B93BE07F8}"/>
                </a:ext>
              </a:extLst>
            </p:cNvPr>
            <p:cNvGrpSpPr/>
            <p:nvPr/>
          </p:nvGrpSpPr>
          <p:grpSpPr>
            <a:xfrm>
              <a:off x="5088851" y="1986772"/>
              <a:ext cx="1875314" cy="3207938"/>
              <a:chOff x="5088851" y="1986772"/>
              <a:chExt cx="1875314" cy="320793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598F7B7-757A-AAEE-BBDC-1EC1D8A1F2FB}"/>
                  </a:ext>
                </a:extLst>
              </p:cNvPr>
              <p:cNvGrpSpPr/>
              <p:nvPr/>
            </p:nvGrpSpPr>
            <p:grpSpPr>
              <a:xfrm>
                <a:off x="5088851" y="1986772"/>
                <a:ext cx="1114554" cy="2262273"/>
                <a:chOff x="5088851" y="1986772"/>
                <a:chExt cx="1114554" cy="2262273"/>
              </a:xfrm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BFB93EC2-205C-75F1-C572-2C76333CCB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88851" y="1986772"/>
                  <a:ext cx="1034622" cy="1457005"/>
                </a:xfrm>
                <a:custGeom>
                  <a:avLst/>
                  <a:gdLst>
                    <a:gd name="connsiteX0" fmla="*/ 1111413 w 1117195"/>
                    <a:gd name="connsiteY0" fmla="*/ 786286 h 1318077"/>
                    <a:gd name="connsiteX1" fmla="*/ 1093040 w 1117195"/>
                    <a:gd name="connsiteY1" fmla="*/ 1218411 h 1318077"/>
                    <a:gd name="connsiteX2" fmla="*/ 1057986 w 1117195"/>
                    <a:gd name="connsiteY2" fmla="*/ 1305198 h 1318077"/>
                    <a:gd name="connsiteX3" fmla="*/ 951738 w 1117195"/>
                    <a:gd name="connsiteY3" fmla="*/ 1279452 h 1318077"/>
                    <a:gd name="connsiteX4" fmla="*/ 939046 w 1117195"/>
                    <a:gd name="connsiteY4" fmla="*/ 1160149 h 1318077"/>
                    <a:gd name="connsiteX5" fmla="*/ 919948 w 1117195"/>
                    <a:gd name="connsiteY5" fmla="*/ 817109 h 1318077"/>
                    <a:gd name="connsiteX6" fmla="*/ 830139 w 1117195"/>
                    <a:gd name="connsiteY6" fmla="*/ 497880 h 1318077"/>
                    <a:gd name="connsiteX7" fmla="*/ 571589 w 1117195"/>
                    <a:gd name="connsiteY7" fmla="*/ 404928 h 1318077"/>
                    <a:gd name="connsiteX8" fmla="*/ 239669 w 1117195"/>
                    <a:gd name="connsiteY8" fmla="*/ 387885 h 1318077"/>
                    <a:gd name="connsiteX9" fmla="*/ 145025 w 1117195"/>
                    <a:gd name="connsiteY9" fmla="*/ 365644 h 1318077"/>
                    <a:gd name="connsiteX10" fmla="*/ 157233 w 1117195"/>
                    <a:gd name="connsiteY10" fmla="*/ 354161 h 1318077"/>
                    <a:gd name="connsiteX11" fmla="*/ 97400 w 1117195"/>
                    <a:gd name="connsiteY11" fmla="*/ 258550 h 1318077"/>
                    <a:gd name="connsiteX12" fmla="*/ 185034 w 1117195"/>
                    <a:gd name="connsiteY12" fmla="*/ 267373 h 1318077"/>
                    <a:gd name="connsiteX13" fmla="*/ 500394 w 1117195"/>
                    <a:gd name="connsiteY13" fmla="*/ 308350 h 1318077"/>
                    <a:gd name="connsiteX14" fmla="*/ 627675 w 1117195"/>
                    <a:gd name="connsiteY14" fmla="*/ 307383 h 1318077"/>
                    <a:gd name="connsiteX15" fmla="*/ 682552 w 1117195"/>
                    <a:gd name="connsiteY15" fmla="*/ 206090 h 1318077"/>
                    <a:gd name="connsiteX16" fmla="*/ 587665 w 1117195"/>
                    <a:gd name="connsiteY16" fmla="*/ 152543 h 1318077"/>
                    <a:gd name="connsiteX17" fmla="*/ 31403 w 1117195"/>
                    <a:gd name="connsiteY17" fmla="*/ 115435 h 1318077"/>
                    <a:gd name="connsiteX18" fmla="*/ 26810 w 1117195"/>
                    <a:gd name="connsiteY18" fmla="*/ 0 h 1318077"/>
                    <a:gd name="connsiteX19" fmla="*/ 538228 w 1117195"/>
                    <a:gd name="connsiteY19" fmla="*/ 23329 h 1318077"/>
                    <a:gd name="connsiteX20" fmla="*/ 1013867 w 1117195"/>
                    <a:gd name="connsiteY20" fmla="*/ 235221 h 1318077"/>
                    <a:gd name="connsiteX21" fmla="*/ 1111413 w 1117195"/>
                    <a:gd name="connsiteY21" fmla="*/ 786286 h 1318077"/>
                    <a:gd name="connsiteX0" fmla="*/ 1111413 w 1117195"/>
                    <a:gd name="connsiteY0" fmla="*/ 1042060 h 1573851"/>
                    <a:gd name="connsiteX1" fmla="*/ 1093040 w 1117195"/>
                    <a:gd name="connsiteY1" fmla="*/ 1474185 h 1573851"/>
                    <a:gd name="connsiteX2" fmla="*/ 1057986 w 1117195"/>
                    <a:gd name="connsiteY2" fmla="*/ 1560972 h 1573851"/>
                    <a:gd name="connsiteX3" fmla="*/ 951738 w 1117195"/>
                    <a:gd name="connsiteY3" fmla="*/ 1535226 h 1573851"/>
                    <a:gd name="connsiteX4" fmla="*/ 939046 w 1117195"/>
                    <a:gd name="connsiteY4" fmla="*/ 1415923 h 1573851"/>
                    <a:gd name="connsiteX5" fmla="*/ 919948 w 1117195"/>
                    <a:gd name="connsiteY5" fmla="*/ 1072883 h 1573851"/>
                    <a:gd name="connsiteX6" fmla="*/ 830139 w 1117195"/>
                    <a:gd name="connsiteY6" fmla="*/ 753654 h 1573851"/>
                    <a:gd name="connsiteX7" fmla="*/ 571589 w 1117195"/>
                    <a:gd name="connsiteY7" fmla="*/ 660702 h 1573851"/>
                    <a:gd name="connsiteX8" fmla="*/ 239669 w 1117195"/>
                    <a:gd name="connsiteY8" fmla="*/ 643659 h 1573851"/>
                    <a:gd name="connsiteX9" fmla="*/ 145025 w 1117195"/>
                    <a:gd name="connsiteY9" fmla="*/ 621418 h 1573851"/>
                    <a:gd name="connsiteX10" fmla="*/ 157233 w 1117195"/>
                    <a:gd name="connsiteY10" fmla="*/ 609935 h 1573851"/>
                    <a:gd name="connsiteX11" fmla="*/ 97400 w 1117195"/>
                    <a:gd name="connsiteY11" fmla="*/ 514324 h 1573851"/>
                    <a:gd name="connsiteX12" fmla="*/ 185034 w 1117195"/>
                    <a:gd name="connsiteY12" fmla="*/ 523147 h 1573851"/>
                    <a:gd name="connsiteX13" fmla="*/ 500394 w 1117195"/>
                    <a:gd name="connsiteY13" fmla="*/ 564124 h 1573851"/>
                    <a:gd name="connsiteX14" fmla="*/ 627675 w 1117195"/>
                    <a:gd name="connsiteY14" fmla="*/ 563157 h 1573851"/>
                    <a:gd name="connsiteX15" fmla="*/ 682552 w 1117195"/>
                    <a:gd name="connsiteY15" fmla="*/ 461864 h 1573851"/>
                    <a:gd name="connsiteX16" fmla="*/ 587665 w 1117195"/>
                    <a:gd name="connsiteY16" fmla="*/ 408317 h 1573851"/>
                    <a:gd name="connsiteX17" fmla="*/ 31403 w 1117195"/>
                    <a:gd name="connsiteY17" fmla="*/ 371209 h 1573851"/>
                    <a:gd name="connsiteX18" fmla="*/ 26810 w 1117195"/>
                    <a:gd name="connsiteY18" fmla="*/ 255774 h 1573851"/>
                    <a:gd name="connsiteX19" fmla="*/ 355355 w 1117195"/>
                    <a:gd name="connsiteY19" fmla="*/ 411 h 1573851"/>
                    <a:gd name="connsiteX20" fmla="*/ 1013867 w 1117195"/>
                    <a:gd name="connsiteY20" fmla="*/ 490995 h 1573851"/>
                    <a:gd name="connsiteX21" fmla="*/ 1111413 w 1117195"/>
                    <a:gd name="connsiteY21" fmla="*/ 1042060 h 1573851"/>
                    <a:gd name="connsiteX0" fmla="*/ 1111413 w 1117195"/>
                    <a:gd name="connsiteY0" fmla="*/ 1046974 h 1578765"/>
                    <a:gd name="connsiteX1" fmla="*/ 1093040 w 1117195"/>
                    <a:gd name="connsiteY1" fmla="*/ 1479099 h 1578765"/>
                    <a:gd name="connsiteX2" fmla="*/ 1057986 w 1117195"/>
                    <a:gd name="connsiteY2" fmla="*/ 1565886 h 1578765"/>
                    <a:gd name="connsiteX3" fmla="*/ 951738 w 1117195"/>
                    <a:gd name="connsiteY3" fmla="*/ 1540140 h 1578765"/>
                    <a:gd name="connsiteX4" fmla="*/ 939046 w 1117195"/>
                    <a:gd name="connsiteY4" fmla="*/ 1420837 h 1578765"/>
                    <a:gd name="connsiteX5" fmla="*/ 919948 w 1117195"/>
                    <a:gd name="connsiteY5" fmla="*/ 1077797 h 1578765"/>
                    <a:gd name="connsiteX6" fmla="*/ 830139 w 1117195"/>
                    <a:gd name="connsiteY6" fmla="*/ 758568 h 1578765"/>
                    <a:gd name="connsiteX7" fmla="*/ 571589 w 1117195"/>
                    <a:gd name="connsiteY7" fmla="*/ 665616 h 1578765"/>
                    <a:gd name="connsiteX8" fmla="*/ 239669 w 1117195"/>
                    <a:gd name="connsiteY8" fmla="*/ 648573 h 1578765"/>
                    <a:gd name="connsiteX9" fmla="*/ 145025 w 1117195"/>
                    <a:gd name="connsiteY9" fmla="*/ 626332 h 1578765"/>
                    <a:gd name="connsiteX10" fmla="*/ 157233 w 1117195"/>
                    <a:gd name="connsiteY10" fmla="*/ 614849 h 1578765"/>
                    <a:gd name="connsiteX11" fmla="*/ 97400 w 1117195"/>
                    <a:gd name="connsiteY11" fmla="*/ 519238 h 1578765"/>
                    <a:gd name="connsiteX12" fmla="*/ 185034 w 1117195"/>
                    <a:gd name="connsiteY12" fmla="*/ 528061 h 1578765"/>
                    <a:gd name="connsiteX13" fmla="*/ 500394 w 1117195"/>
                    <a:gd name="connsiteY13" fmla="*/ 569038 h 1578765"/>
                    <a:gd name="connsiteX14" fmla="*/ 627675 w 1117195"/>
                    <a:gd name="connsiteY14" fmla="*/ 568071 h 1578765"/>
                    <a:gd name="connsiteX15" fmla="*/ 682552 w 1117195"/>
                    <a:gd name="connsiteY15" fmla="*/ 466778 h 1578765"/>
                    <a:gd name="connsiteX16" fmla="*/ 587665 w 1117195"/>
                    <a:gd name="connsiteY16" fmla="*/ 413231 h 1578765"/>
                    <a:gd name="connsiteX17" fmla="*/ 31403 w 1117195"/>
                    <a:gd name="connsiteY17" fmla="*/ 376123 h 1578765"/>
                    <a:gd name="connsiteX18" fmla="*/ 26810 w 1117195"/>
                    <a:gd name="connsiteY18" fmla="*/ 260688 h 1578765"/>
                    <a:gd name="connsiteX19" fmla="*/ 355355 w 1117195"/>
                    <a:gd name="connsiteY19" fmla="*/ 5325 h 1578765"/>
                    <a:gd name="connsiteX20" fmla="*/ 597733 w 1117195"/>
                    <a:gd name="connsiteY20" fmla="*/ 120231 h 1578765"/>
                    <a:gd name="connsiteX21" fmla="*/ 1013867 w 1117195"/>
                    <a:gd name="connsiteY21" fmla="*/ 495909 h 1578765"/>
                    <a:gd name="connsiteX22" fmla="*/ 1111413 w 1117195"/>
                    <a:gd name="connsiteY22" fmla="*/ 1046974 h 1578765"/>
                    <a:gd name="connsiteX0" fmla="*/ 1111413 w 1117195"/>
                    <a:gd name="connsiteY0" fmla="*/ 1047617 h 1579408"/>
                    <a:gd name="connsiteX1" fmla="*/ 1093040 w 1117195"/>
                    <a:gd name="connsiteY1" fmla="*/ 1479742 h 1579408"/>
                    <a:gd name="connsiteX2" fmla="*/ 1057986 w 1117195"/>
                    <a:gd name="connsiteY2" fmla="*/ 1566529 h 1579408"/>
                    <a:gd name="connsiteX3" fmla="*/ 951738 w 1117195"/>
                    <a:gd name="connsiteY3" fmla="*/ 1540783 h 1579408"/>
                    <a:gd name="connsiteX4" fmla="*/ 939046 w 1117195"/>
                    <a:gd name="connsiteY4" fmla="*/ 1421480 h 1579408"/>
                    <a:gd name="connsiteX5" fmla="*/ 919948 w 1117195"/>
                    <a:gd name="connsiteY5" fmla="*/ 1078440 h 1579408"/>
                    <a:gd name="connsiteX6" fmla="*/ 830139 w 1117195"/>
                    <a:gd name="connsiteY6" fmla="*/ 759211 h 1579408"/>
                    <a:gd name="connsiteX7" fmla="*/ 571589 w 1117195"/>
                    <a:gd name="connsiteY7" fmla="*/ 666259 h 1579408"/>
                    <a:gd name="connsiteX8" fmla="*/ 239669 w 1117195"/>
                    <a:gd name="connsiteY8" fmla="*/ 649216 h 1579408"/>
                    <a:gd name="connsiteX9" fmla="*/ 145025 w 1117195"/>
                    <a:gd name="connsiteY9" fmla="*/ 626975 h 1579408"/>
                    <a:gd name="connsiteX10" fmla="*/ 157233 w 1117195"/>
                    <a:gd name="connsiteY10" fmla="*/ 615492 h 1579408"/>
                    <a:gd name="connsiteX11" fmla="*/ 97400 w 1117195"/>
                    <a:gd name="connsiteY11" fmla="*/ 519881 h 1579408"/>
                    <a:gd name="connsiteX12" fmla="*/ 185034 w 1117195"/>
                    <a:gd name="connsiteY12" fmla="*/ 528704 h 1579408"/>
                    <a:gd name="connsiteX13" fmla="*/ 500394 w 1117195"/>
                    <a:gd name="connsiteY13" fmla="*/ 569681 h 1579408"/>
                    <a:gd name="connsiteX14" fmla="*/ 627675 w 1117195"/>
                    <a:gd name="connsiteY14" fmla="*/ 568714 h 1579408"/>
                    <a:gd name="connsiteX15" fmla="*/ 682552 w 1117195"/>
                    <a:gd name="connsiteY15" fmla="*/ 467421 h 1579408"/>
                    <a:gd name="connsiteX16" fmla="*/ 587665 w 1117195"/>
                    <a:gd name="connsiteY16" fmla="*/ 413874 h 1579408"/>
                    <a:gd name="connsiteX17" fmla="*/ 31403 w 1117195"/>
                    <a:gd name="connsiteY17" fmla="*/ 376766 h 1579408"/>
                    <a:gd name="connsiteX18" fmla="*/ 26810 w 1117195"/>
                    <a:gd name="connsiteY18" fmla="*/ 261331 h 1579408"/>
                    <a:gd name="connsiteX19" fmla="*/ 355355 w 1117195"/>
                    <a:gd name="connsiteY19" fmla="*/ 5968 h 1579408"/>
                    <a:gd name="connsiteX20" fmla="*/ 704781 w 1117195"/>
                    <a:gd name="connsiteY20" fmla="*/ 111883 h 1579408"/>
                    <a:gd name="connsiteX21" fmla="*/ 1013867 w 1117195"/>
                    <a:gd name="connsiteY21" fmla="*/ 496552 h 1579408"/>
                    <a:gd name="connsiteX22" fmla="*/ 1111413 w 1117195"/>
                    <a:gd name="connsiteY22" fmla="*/ 1047617 h 1579408"/>
                    <a:gd name="connsiteX0" fmla="*/ 1111413 w 1117195"/>
                    <a:gd name="connsiteY0" fmla="*/ 1044588 h 1576379"/>
                    <a:gd name="connsiteX1" fmla="*/ 1093040 w 1117195"/>
                    <a:gd name="connsiteY1" fmla="*/ 1476713 h 1576379"/>
                    <a:gd name="connsiteX2" fmla="*/ 1057986 w 1117195"/>
                    <a:gd name="connsiteY2" fmla="*/ 1563500 h 1576379"/>
                    <a:gd name="connsiteX3" fmla="*/ 951738 w 1117195"/>
                    <a:gd name="connsiteY3" fmla="*/ 1537754 h 1576379"/>
                    <a:gd name="connsiteX4" fmla="*/ 939046 w 1117195"/>
                    <a:gd name="connsiteY4" fmla="*/ 1418451 h 1576379"/>
                    <a:gd name="connsiteX5" fmla="*/ 919948 w 1117195"/>
                    <a:gd name="connsiteY5" fmla="*/ 1075411 h 1576379"/>
                    <a:gd name="connsiteX6" fmla="*/ 830139 w 1117195"/>
                    <a:gd name="connsiteY6" fmla="*/ 756182 h 1576379"/>
                    <a:gd name="connsiteX7" fmla="*/ 571589 w 1117195"/>
                    <a:gd name="connsiteY7" fmla="*/ 663230 h 1576379"/>
                    <a:gd name="connsiteX8" fmla="*/ 239669 w 1117195"/>
                    <a:gd name="connsiteY8" fmla="*/ 646187 h 1576379"/>
                    <a:gd name="connsiteX9" fmla="*/ 145025 w 1117195"/>
                    <a:gd name="connsiteY9" fmla="*/ 623946 h 1576379"/>
                    <a:gd name="connsiteX10" fmla="*/ 157233 w 1117195"/>
                    <a:gd name="connsiteY10" fmla="*/ 612463 h 1576379"/>
                    <a:gd name="connsiteX11" fmla="*/ 97400 w 1117195"/>
                    <a:gd name="connsiteY11" fmla="*/ 516852 h 1576379"/>
                    <a:gd name="connsiteX12" fmla="*/ 185034 w 1117195"/>
                    <a:gd name="connsiteY12" fmla="*/ 525675 h 1576379"/>
                    <a:gd name="connsiteX13" fmla="*/ 500394 w 1117195"/>
                    <a:gd name="connsiteY13" fmla="*/ 566652 h 1576379"/>
                    <a:gd name="connsiteX14" fmla="*/ 627675 w 1117195"/>
                    <a:gd name="connsiteY14" fmla="*/ 565685 h 1576379"/>
                    <a:gd name="connsiteX15" fmla="*/ 682552 w 1117195"/>
                    <a:gd name="connsiteY15" fmla="*/ 464392 h 1576379"/>
                    <a:gd name="connsiteX16" fmla="*/ 587665 w 1117195"/>
                    <a:gd name="connsiteY16" fmla="*/ 410845 h 1576379"/>
                    <a:gd name="connsiteX17" fmla="*/ 31403 w 1117195"/>
                    <a:gd name="connsiteY17" fmla="*/ 373737 h 1576379"/>
                    <a:gd name="connsiteX18" fmla="*/ 26810 w 1117195"/>
                    <a:gd name="connsiteY18" fmla="*/ 258302 h 1576379"/>
                    <a:gd name="connsiteX19" fmla="*/ 355355 w 1117195"/>
                    <a:gd name="connsiteY19" fmla="*/ 2939 h 1576379"/>
                    <a:gd name="connsiteX20" fmla="*/ 704781 w 1117195"/>
                    <a:gd name="connsiteY20" fmla="*/ 108854 h 1576379"/>
                    <a:gd name="connsiteX21" fmla="*/ 1013867 w 1117195"/>
                    <a:gd name="connsiteY21" fmla="*/ 493523 h 1576379"/>
                    <a:gd name="connsiteX22" fmla="*/ 1111413 w 1117195"/>
                    <a:gd name="connsiteY22" fmla="*/ 1044588 h 1576379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1013867 w 1117195"/>
                    <a:gd name="connsiteY21" fmla="*/ 498709 h 1581565"/>
                    <a:gd name="connsiteX22" fmla="*/ 1111413 w 1117195"/>
                    <a:gd name="connsiteY22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865351 w 1117195"/>
                    <a:gd name="connsiteY21" fmla="*/ 307329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17195"/>
                    <a:gd name="connsiteY0" fmla="*/ 1049774 h 1581565"/>
                    <a:gd name="connsiteX1" fmla="*/ 1093040 w 1117195"/>
                    <a:gd name="connsiteY1" fmla="*/ 1481899 h 1581565"/>
                    <a:gd name="connsiteX2" fmla="*/ 1057986 w 1117195"/>
                    <a:gd name="connsiteY2" fmla="*/ 1568686 h 1581565"/>
                    <a:gd name="connsiteX3" fmla="*/ 951738 w 1117195"/>
                    <a:gd name="connsiteY3" fmla="*/ 1542940 h 1581565"/>
                    <a:gd name="connsiteX4" fmla="*/ 939046 w 1117195"/>
                    <a:gd name="connsiteY4" fmla="*/ 1423637 h 1581565"/>
                    <a:gd name="connsiteX5" fmla="*/ 919948 w 1117195"/>
                    <a:gd name="connsiteY5" fmla="*/ 1080597 h 1581565"/>
                    <a:gd name="connsiteX6" fmla="*/ 830139 w 1117195"/>
                    <a:gd name="connsiteY6" fmla="*/ 761368 h 1581565"/>
                    <a:gd name="connsiteX7" fmla="*/ 571589 w 1117195"/>
                    <a:gd name="connsiteY7" fmla="*/ 668416 h 1581565"/>
                    <a:gd name="connsiteX8" fmla="*/ 239669 w 1117195"/>
                    <a:gd name="connsiteY8" fmla="*/ 651373 h 1581565"/>
                    <a:gd name="connsiteX9" fmla="*/ 145025 w 1117195"/>
                    <a:gd name="connsiteY9" fmla="*/ 629132 h 1581565"/>
                    <a:gd name="connsiteX10" fmla="*/ 157233 w 1117195"/>
                    <a:gd name="connsiteY10" fmla="*/ 617649 h 1581565"/>
                    <a:gd name="connsiteX11" fmla="*/ 97400 w 1117195"/>
                    <a:gd name="connsiteY11" fmla="*/ 522038 h 1581565"/>
                    <a:gd name="connsiteX12" fmla="*/ 185034 w 1117195"/>
                    <a:gd name="connsiteY12" fmla="*/ 530861 h 1581565"/>
                    <a:gd name="connsiteX13" fmla="*/ 500394 w 1117195"/>
                    <a:gd name="connsiteY13" fmla="*/ 571838 h 1581565"/>
                    <a:gd name="connsiteX14" fmla="*/ 627675 w 1117195"/>
                    <a:gd name="connsiteY14" fmla="*/ 570871 h 1581565"/>
                    <a:gd name="connsiteX15" fmla="*/ 682552 w 1117195"/>
                    <a:gd name="connsiteY15" fmla="*/ 469578 h 1581565"/>
                    <a:gd name="connsiteX16" fmla="*/ 587665 w 1117195"/>
                    <a:gd name="connsiteY16" fmla="*/ 416031 h 1581565"/>
                    <a:gd name="connsiteX17" fmla="*/ 31403 w 1117195"/>
                    <a:gd name="connsiteY17" fmla="*/ 378923 h 1581565"/>
                    <a:gd name="connsiteX18" fmla="*/ 26810 w 1117195"/>
                    <a:gd name="connsiteY18" fmla="*/ 263488 h 1581565"/>
                    <a:gd name="connsiteX19" fmla="*/ 355355 w 1117195"/>
                    <a:gd name="connsiteY19" fmla="*/ 8125 h 1581565"/>
                    <a:gd name="connsiteX20" fmla="*/ 673558 w 1117195"/>
                    <a:gd name="connsiteY20" fmla="*/ 24139 h 1581565"/>
                    <a:gd name="connsiteX21" fmla="*/ 914414 w 1117195"/>
                    <a:gd name="connsiteY21" fmla="*/ 257883 h 1581565"/>
                    <a:gd name="connsiteX22" fmla="*/ 1013867 w 1117195"/>
                    <a:gd name="connsiteY22" fmla="*/ 498709 h 1581565"/>
                    <a:gd name="connsiteX23" fmla="*/ 1111413 w 1117195"/>
                    <a:gd name="connsiteY23" fmla="*/ 1049774 h 1581565"/>
                    <a:gd name="connsiteX0" fmla="*/ 1111413 w 1124580"/>
                    <a:gd name="connsiteY0" fmla="*/ 1049774 h 1581565"/>
                    <a:gd name="connsiteX1" fmla="*/ 1093040 w 1124580"/>
                    <a:gd name="connsiteY1" fmla="*/ 1481899 h 1581565"/>
                    <a:gd name="connsiteX2" fmla="*/ 1057986 w 1124580"/>
                    <a:gd name="connsiteY2" fmla="*/ 1568686 h 1581565"/>
                    <a:gd name="connsiteX3" fmla="*/ 951738 w 1124580"/>
                    <a:gd name="connsiteY3" fmla="*/ 1542940 h 1581565"/>
                    <a:gd name="connsiteX4" fmla="*/ 939046 w 1124580"/>
                    <a:gd name="connsiteY4" fmla="*/ 1423637 h 1581565"/>
                    <a:gd name="connsiteX5" fmla="*/ 919948 w 1124580"/>
                    <a:gd name="connsiteY5" fmla="*/ 1080597 h 1581565"/>
                    <a:gd name="connsiteX6" fmla="*/ 830139 w 1124580"/>
                    <a:gd name="connsiteY6" fmla="*/ 761368 h 1581565"/>
                    <a:gd name="connsiteX7" fmla="*/ 571589 w 1124580"/>
                    <a:gd name="connsiteY7" fmla="*/ 668416 h 1581565"/>
                    <a:gd name="connsiteX8" fmla="*/ 239669 w 1124580"/>
                    <a:gd name="connsiteY8" fmla="*/ 651373 h 1581565"/>
                    <a:gd name="connsiteX9" fmla="*/ 145025 w 1124580"/>
                    <a:gd name="connsiteY9" fmla="*/ 629132 h 1581565"/>
                    <a:gd name="connsiteX10" fmla="*/ 157233 w 1124580"/>
                    <a:gd name="connsiteY10" fmla="*/ 617649 h 1581565"/>
                    <a:gd name="connsiteX11" fmla="*/ 97400 w 1124580"/>
                    <a:gd name="connsiteY11" fmla="*/ 522038 h 1581565"/>
                    <a:gd name="connsiteX12" fmla="*/ 185034 w 1124580"/>
                    <a:gd name="connsiteY12" fmla="*/ 530861 h 1581565"/>
                    <a:gd name="connsiteX13" fmla="*/ 500394 w 1124580"/>
                    <a:gd name="connsiteY13" fmla="*/ 571838 h 1581565"/>
                    <a:gd name="connsiteX14" fmla="*/ 627675 w 1124580"/>
                    <a:gd name="connsiteY14" fmla="*/ 570871 h 1581565"/>
                    <a:gd name="connsiteX15" fmla="*/ 682552 w 1124580"/>
                    <a:gd name="connsiteY15" fmla="*/ 469578 h 1581565"/>
                    <a:gd name="connsiteX16" fmla="*/ 587665 w 1124580"/>
                    <a:gd name="connsiteY16" fmla="*/ 416031 h 1581565"/>
                    <a:gd name="connsiteX17" fmla="*/ 31403 w 1124580"/>
                    <a:gd name="connsiteY17" fmla="*/ 378923 h 1581565"/>
                    <a:gd name="connsiteX18" fmla="*/ 26810 w 1124580"/>
                    <a:gd name="connsiteY18" fmla="*/ 263488 h 1581565"/>
                    <a:gd name="connsiteX19" fmla="*/ 355355 w 1124580"/>
                    <a:gd name="connsiteY19" fmla="*/ 8125 h 1581565"/>
                    <a:gd name="connsiteX20" fmla="*/ 673558 w 1124580"/>
                    <a:gd name="connsiteY20" fmla="*/ 24139 h 1581565"/>
                    <a:gd name="connsiteX21" fmla="*/ 914414 w 1124580"/>
                    <a:gd name="connsiteY21" fmla="*/ 257883 h 1581565"/>
                    <a:gd name="connsiteX22" fmla="*/ 1040628 w 1124580"/>
                    <a:gd name="connsiteY22" fmla="*/ 498710 h 1581565"/>
                    <a:gd name="connsiteX23" fmla="*/ 1111413 w 1124580"/>
                    <a:gd name="connsiteY23" fmla="*/ 1049774 h 1581565"/>
                    <a:gd name="connsiteX0" fmla="*/ 1111413 w 1114393"/>
                    <a:gd name="connsiteY0" fmla="*/ 1049774 h 1581565"/>
                    <a:gd name="connsiteX1" fmla="*/ 1093040 w 1114393"/>
                    <a:gd name="connsiteY1" fmla="*/ 1481899 h 1581565"/>
                    <a:gd name="connsiteX2" fmla="*/ 1057986 w 1114393"/>
                    <a:gd name="connsiteY2" fmla="*/ 1568686 h 1581565"/>
                    <a:gd name="connsiteX3" fmla="*/ 951738 w 1114393"/>
                    <a:gd name="connsiteY3" fmla="*/ 1542940 h 1581565"/>
                    <a:gd name="connsiteX4" fmla="*/ 939046 w 1114393"/>
                    <a:gd name="connsiteY4" fmla="*/ 1423637 h 1581565"/>
                    <a:gd name="connsiteX5" fmla="*/ 919948 w 1114393"/>
                    <a:gd name="connsiteY5" fmla="*/ 1080597 h 1581565"/>
                    <a:gd name="connsiteX6" fmla="*/ 830139 w 1114393"/>
                    <a:gd name="connsiteY6" fmla="*/ 761368 h 1581565"/>
                    <a:gd name="connsiteX7" fmla="*/ 571589 w 1114393"/>
                    <a:gd name="connsiteY7" fmla="*/ 668416 h 1581565"/>
                    <a:gd name="connsiteX8" fmla="*/ 239669 w 1114393"/>
                    <a:gd name="connsiteY8" fmla="*/ 651373 h 1581565"/>
                    <a:gd name="connsiteX9" fmla="*/ 145025 w 1114393"/>
                    <a:gd name="connsiteY9" fmla="*/ 629132 h 1581565"/>
                    <a:gd name="connsiteX10" fmla="*/ 157233 w 1114393"/>
                    <a:gd name="connsiteY10" fmla="*/ 617649 h 1581565"/>
                    <a:gd name="connsiteX11" fmla="*/ 97400 w 1114393"/>
                    <a:gd name="connsiteY11" fmla="*/ 522038 h 1581565"/>
                    <a:gd name="connsiteX12" fmla="*/ 185034 w 1114393"/>
                    <a:gd name="connsiteY12" fmla="*/ 530861 h 1581565"/>
                    <a:gd name="connsiteX13" fmla="*/ 500394 w 1114393"/>
                    <a:gd name="connsiteY13" fmla="*/ 571838 h 1581565"/>
                    <a:gd name="connsiteX14" fmla="*/ 627675 w 1114393"/>
                    <a:gd name="connsiteY14" fmla="*/ 570871 h 1581565"/>
                    <a:gd name="connsiteX15" fmla="*/ 682552 w 1114393"/>
                    <a:gd name="connsiteY15" fmla="*/ 469578 h 1581565"/>
                    <a:gd name="connsiteX16" fmla="*/ 587665 w 1114393"/>
                    <a:gd name="connsiteY16" fmla="*/ 416031 h 1581565"/>
                    <a:gd name="connsiteX17" fmla="*/ 31403 w 1114393"/>
                    <a:gd name="connsiteY17" fmla="*/ 378923 h 1581565"/>
                    <a:gd name="connsiteX18" fmla="*/ 26810 w 1114393"/>
                    <a:gd name="connsiteY18" fmla="*/ 263488 h 1581565"/>
                    <a:gd name="connsiteX19" fmla="*/ 355355 w 1114393"/>
                    <a:gd name="connsiteY19" fmla="*/ 8125 h 1581565"/>
                    <a:gd name="connsiteX20" fmla="*/ 673558 w 1114393"/>
                    <a:gd name="connsiteY20" fmla="*/ 24139 h 1581565"/>
                    <a:gd name="connsiteX21" fmla="*/ 914414 w 1114393"/>
                    <a:gd name="connsiteY21" fmla="*/ 257883 h 1581565"/>
                    <a:gd name="connsiteX22" fmla="*/ 1040628 w 1114393"/>
                    <a:gd name="connsiteY22" fmla="*/ 498710 h 1581565"/>
                    <a:gd name="connsiteX23" fmla="*/ 1111413 w 1114393"/>
                    <a:gd name="connsiteY23" fmla="*/ 1049774 h 158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14393" h="1581565">
                      <a:moveTo>
                        <a:pt x="1111413" y="1049774"/>
                      </a:moveTo>
                      <a:cubicBezTo>
                        <a:pt x="1102710" y="1195790"/>
                        <a:pt x="1101743" y="1335883"/>
                        <a:pt x="1093040" y="1481899"/>
                      </a:cubicBezTo>
                      <a:cubicBezTo>
                        <a:pt x="1091227" y="1511150"/>
                        <a:pt x="1080227" y="1549588"/>
                        <a:pt x="1057986" y="1568686"/>
                      </a:cubicBezTo>
                      <a:cubicBezTo>
                        <a:pt x="1026680" y="1595520"/>
                        <a:pt x="974583" y="1577268"/>
                        <a:pt x="951738" y="1542940"/>
                      </a:cubicBezTo>
                      <a:cubicBezTo>
                        <a:pt x="929014" y="1508612"/>
                        <a:pt x="939772" y="1464855"/>
                        <a:pt x="939046" y="1423637"/>
                      </a:cubicBezTo>
                      <a:cubicBezTo>
                        <a:pt x="936750" y="1309290"/>
                        <a:pt x="922245" y="1194943"/>
                        <a:pt x="919948" y="1080597"/>
                      </a:cubicBezTo>
                      <a:cubicBezTo>
                        <a:pt x="917772" y="967096"/>
                        <a:pt x="910520" y="841508"/>
                        <a:pt x="830139" y="761368"/>
                      </a:cubicBezTo>
                      <a:cubicBezTo>
                        <a:pt x="763900" y="695492"/>
                        <a:pt x="664541" y="678207"/>
                        <a:pt x="571589" y="668416"/>
                      </a:cubicBezTo>
                      <a:cubicBezTo>
                        <a:pt x="460869" y="656691"/>
                        <a:pt x="350511" y="657900"/>
                        <a:pt x="239669" y="651373"/>
                      </a:cubicBezTo>
                      <a:cubicBezTo>
                        <a:pt x="210176" y="649681"/>
                        <a:pt x="175485" y="643153"/>
                        <a:pt x="145025" y="629132"/>
                      </a:cubicBezTo>
                      <a:cubicBezTo>
                        <a:pt x="152035" y="621880"/>
                        <a:pt x="157233" y="617649"/>
                        <a:pt x="157233" y="617649"/>
                      </a:cubicBezTo>
                      <a:cubicBezTo>
                        <a:pt x="112510" y="603386"/>
                        <a:pt x="89423" y="559509"/>
                        <a:pt x="97400" y="522038"/>
                      </a:cubicBezTo>
                      <a:cubicBezTo>
                        <a:pt x="122179" y="519983"/>
                        <a:pt x="158804" y="528202"/>
                        <a:pt x="185034" y="530861"/>
                      </a:cubicBezTo>
                      <a:cubicBezTo>
                        <a:pt x="290557" y="541136"/>
                        <a:pt x="395717" y="554794"/>
                        <a:pt x="500394" y="571838"/>
                      </a:cubicBezTo>
                      <a:cubicBezTo>
                        <a:pt x="542821" y="578728"/>
                        <a:pt x="587545" y="586101"/>
                        <a:pt x="627675" y="570871"/>
                      </a:cubicBezTo>
                      <a:cubicBezTo>
                        <a:pt x="667926" y="555761"/>
                        <a:pt x="699716" y="508983"/>
                        <a:pt x="682552" y="469578"/>
                      </a:cubicBezTo>
                      <a:cubicBezTo>
                        <a:pt x="667442" y="434767"/>
                        <a:pt x="624895" y="422921"/>
                        <a:pt x="587665" y="416031"/>
                      </a:cubicBezTo>
                      <a:cubicBezTo>
                        <a:pt x="404541" y="382307"/>
                        <a:pt x="217428" y="369857"/>
                        <a:pt x="31403" y="378923"/>
                      </a:cubicBezTo>
                      <a:cubicBezTo>
                        <a:pt x="-26496" y="351968"/>
                        <a:pt x="10250" y="287542"/>
                        <a:pt x="26810" y="263488"/>
                      </a:cubicBezTo>
                      <a:cubicBezTo>
                        <a:pt x="195067" y="290805"/>
                        <a:pt x="185043" y="-4809"/>
                        <a:pt x="355355" y="8125"/>
                      </a:cubicBezTo>
                      <a:cubicBezTo>
                        <a:pt x="450509" y="-15284"/>
                        <a:pt x="554886" y="18790"/>
                        <a:pt x="673558" y="24139"/>
                      </a:cubicBezTo>
                      <a:cubicBezTo>
                        <a:pt x="758557" y="74006"/>
                        <a:pt x="741728" y="232729"/>
                        <a:pt x="914414" y="257883"/>
                      </a:cubicBezTo>
                      <a:cubicBezTo>
                        <a:pt x="1006814" y="314503"/>
                        <a:pt x="999618" y="374969"/>
                        <a:pt x="1040628" y="498710"/>
                      </a:cubicBezTo>
                      <a:cubicBezTo>
                        <a:pt x="1102177" y="691224"/>
                        <a:pt x="1122775" y="859276"/>
                        <a:pt x="1111413" y="1049774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E404DB97-C54D-84FD-01A7-281B25E9D74A}"/>
                    </a:ext>
                  </a:extLst>
                </p:cNvPr>
                <p:cNvSpPr/>
                <p:nvPr/>
              </p:nvSpPr>
              <p:spPr>
                <a:xfrm>
                  <a:off x="5903266" y="3375852"/>
                  <a:ext cx="300139" cy="873193"/>
                </a:xfrm>
                <a:custGeom>
                  <a:avLst/>
                  <a:gdLst>
                    <a:gd name="connsiteX0" fmla="*/ 317471 w 317712"/>
                    <a:gd name="connsiteY0" fmla="*/ 819405 h 923356"/>
                    <a:gd name="connsiteX1" fmla="*/ 260781 w 317712"/>
                    <a:gd name="connsiteY1" fmla="*/ 923357 h 923356"/>
                    <a:gd name="connsiteX2" fmla="*/ 215937 w 317712"/>
                    <a:gd name="connsiteY2" fmla="*/ 876095 h 923356"/>
                    <a:gd name="connsiteX3" fmla="*/ 199860 w 317712"/>
                    <a:gd name="connsiteY3" fmla="*/ 869447 h 923356"/>
                    <a:gd name="connsiteX4" fmla="*/ 184872 w 317712"/>
                    <a:gd name="connsiteY4" fmla="*/ 841888 h 923356"/>
                    <a:gd name="connsiteX5" fmla="*/ 184872 w 317712"/>
                    <a:gd name="connsiteY5" fmla="*/ 841888 h 923356"/>
                    <a:gd name="connsiteX6" fmla="*/ 178103 w 317712"/>
                    <a:gd name="connsiteY6" fmla="*/ 800307 h 923356"/>
                    <a:gd name="connsiteX7" fmla="*/ 116578 w 317712"/>
                    <a:gd name="connsiteY7" fmla="*/ 802725 h 923356"/>
                    <a:gd name="connsiteX8" fmla="*/ 108117 w 317712"/>
                    <a:gd name="connsiteY8" fmla="*/ 830888 h 923356"/>
                    <a:gd name="connsiteX9" fmla="*/ 90711 w 317712"/>
                    <a:gd name="connsiteY9" fmla="*/ 852162 h 923356"/>
                    <a:gd name="connsiteX10" fmla="*/ 88173 w 317712"/>
                    <a:gd name="connsiteY10" fmla="*/ 854580 h 923356"/>
                    <a:gd name="connsiteX11" fmla="*/ 55174 w 317712"/>
                    <a:gd name="connsiteY11" fmla="*/ 892413 h 923356"/>
                    <a:gd name="connsiteX12" fmla="*/ 781 w 317712"/>
                    <a:gd name="connsiteY12" fmla="*/ 778912 h 923356"/>
                    <a:gd name="connsiteX13" fmla="*/ 12143 w 317712"/>
                    <a:gd name="connsiteY13" fmla="*/ 756430 h 923356"/>
                    <a:gd name="connsiteX14" fmla="*/ 38373 w 317712"/>
                    <a:gd name="connsiteY14" fmla="*/ 743496 h 923356"/>
                    <a:gd name="connsiteX15" fmla="*/ 38614 w 317712"/>
                    <a:gd name="connsiteY15" fmla="*/ 743496 h 923356"/>
                    <a:gd name="connsiteX16" fmla="*/ 50460 w 317712"/>
                    <a:gd name="connsiteY16" fmla="*/ 695388 h 923356"/>
                    <a:gd name="connsiteX17" fmla="*/ 57471 w 317712"/>
                    <a:gd name="connsiteY17" fmla="*/ 686807 h 923356"/>
                    <a:gd name="connsiteX18" fmla="*/ 52636 w 317712"/>
                    <a:gd name="connsiteY18" fmla="*/ 659126 h 923356"/>
                    <a:gd name="connsiteX19" fmla="*/ 59767 w 317712"/>
                    <a:gd name="connsiteY19" fmla="*/ 641962 h 923356"/>
                    <a:gd name="connsiteX20" fmla="*/ 53723 w 317712"/>
                    <a:gd name="connsiteY20" fmla="*/ 603282 h 923356"/>
                    <a:gd name="connsiteX21" fmla="*/ 57108 w 317712"/>
                    <a:gd name="connsiteY21" fmla="*/ 581767 h 923356"/>
                    <a:gd name="connsiteX22" fmla="*/ 57471 w 317712"/>
                    <a:gd name="connsiteY22" fmla="*/ 580558 h 923356"/>
                    <a:gd name="connsiteX23" fmla="*/ 54328 w 317712"/>
                    <a:gd name="connsiteY23" fmla="*/ 537648 h 923356"/>
                    <a:gd name="connsiteX24" fmla="*/ 58679 w 317712"/>
                    <a:gd name="connsiteY24" fmla="*/ 516374 h 923356"/>
                    <a:gd name="connsiteX25" fmla="*/ 59888 w 317712"/>
                    <a:gd name="connsiteY25" fmla="*/ 512143 h 923356"/>
                    <a:gd name="connsiteX26" fmla="*/ 57712 w 317712"/>
                    <a:gd name="connsiteY26" fmla="*/ 458113 h 923356"/>
                    <a:gd name="connsiteX27" fmla="*/ 59888 w 317712"/>
                    <a:gd name="connsiteY27" fmla="*/ 450618 h 923356"/>
                    <a:gd name="connsiteX28" fmla="*/ 56383 w 317712"/>
                    <a:gd name="connsiteY28" fmla="*/ 444817 h 923356"/>
                    <a:gd name="connsiteX29" fmla="*/ 59888 w 317712"/>
                    <a:gd name="connsiteY29" fmla="*/ 383050 h 923356"/>
                    <a:gd name="connsiteX30" fmla="*/ 62306 w 317712"/>
                    <a:gd name="connsiteY30" fmla="*/ 374951 h 923356"/>
                    <a:gd name="connsiteX31" fmla="*/ 58921 w 317712"/>
                    <a:gd name="connsiteY31" fmla="*/ 370963 h 923356"/>
                    <a:gd name="connsiteX32" fmla="*/ 62306 w 317712"/>
                    <a:gd name="connsiteY32" fmla="*/ 315844 h 923356"/>
                    <a:gd name="connsiteX33" fmla="*/ 55295 w 317712"/>
                    <a:gd name="connsiteY33" fmla="*/ 288889 h 923356"/>
                    <a:gd name="connsiteX34" fmla="*/ 55657 w 317712"/>
                    <a:gd name="connsiteY34" fmla="*/ 278494 h 923356"/>
                    <a:gd name="connsiteX35" fmla="*/ 59888 w 317712"/>
                    <a:gd name="connsiteY35" fmla="*/ 247308 h 923356"/>
                    <a:gd name="connsiteX36" fmla="*/ 55416 w 317712"/>
                    <a:gd name="connsiteY36" fmla="*/ 206453 h 923356"/>
                    <a:gd name="connsiteX37" fmla="*/ 57592 w 317712"/>
                    <a:gd name="connsiteY37" fmla="*/ 189531 h 923356"/>
                    <a:gd name="connsiteX38" fmla="*/ 59888 w 317712"/>
                    <a:gd name="connsiteY38" fmla="*/ 176476 h 923356"/>
                    <a:gd name="connsiteX39" fmla="*/ 57833 w 317712"/>
                    <a:gd name="connsiteY39" fmla="*/ 120270 h 923356"/>
                    <a:gd name="connsiteX40" fmla="*/ 59163 w 317712"/>
                    <a:gd name="connsiteY40" fmla="*/ 109874 h 923356"/>
                    <a:gd name="connsiteX41" fmla="*/ 59767 w 317712"/>
                    <a:gd name="connsiteY41" fmla="*/ 105644 h 923356"/>
                    <a:gd name="connsiteX42" fmla="*/ 57471 w 317712"/>
                    <a:gd name="connsiteY42" fmla="*/ 53668 h 923356"/>
                    <a:gd name="connsiteX43" fmla="*/ 56625 w 317712"/>
                    <a:gd name="connsiteY43" fmla="*/ 51371 h 923356"/>
                    <a:gd name="connsiteX44" fmla="*/ 54932 w 317712"/>
                    <a:gd name="connsiteY44" fmla="*/ 34691 h 923356"/>
                    <a:gd name="connsiteX45" fmla="*/ 59888 w 317712"/>
                    <a:gd name="connsiteY45" fmla="*/ 1692 h 923356"/>
                    <a:gd name="connsiteX46" fmla="*/ 215332 w 317712"/>
                    <a:gd name="connsiteY46" fmla="*/ 0 h 923356"/>
                    <a:gd name="connsiteX47" fmla="*/ 214486 w 317712"/>
                    <a:gd name="connsiteY47" fmla="*/ 27680 h 923356"/>
                    <a:gd name="connsiteX48" fmla="*/ 213519 w 317712"/>
                    <a:gd name="connsiteY48" fmla="*/ 29977 h 923356"/>
                    <a:gd name="connsiteX49" fmla="*/ 214970 w 317712"/>
                    <a:gd name="connsiteY49" fmla="*/ 54877 h 923356"/>
                    <a:gd name="connsiteX50" fmla="*/ 214970 w 317712"/>
                    <a:gd name="connsiteY50" fmla="*/ 54877 h 923356"/>
                    <a:gd name="connsiteX51" fmla="*/ 215937 w 317712"/>
                    <a:gd name="connsiteY51" fmla="*/ 70107 h 923356"/>
                    <a:gd name="connsiteX52" fmla="*/ 222706 w 317712"/>
                    <a:gd name="connsiteY52" fmla="*/ 102743 h 923356"/>
                    <a:gd name="connsiteX53" fmla="*/ 223189 w 317712"/>
                    <a:gd name="connsiteY53" fmla="*/ 118577 h 923356"/>
                    <a:gd name="connsiteX54" fmla="*/ 222947 w 317712"/>
                    <a:gd name="connsiteY54" fmla="*/ 129214 h 923356"/>
                    <a:gd name="connsiteX55" fmla="*/ 218233 w 317712"/>
                    <a:gd name="connsiteY55" fmla="*/ 176597 h 923356"/>
                    <a:gd name="connsiteX56" fmla="*/ 223310 w 317712"/>
                    <a:gd name="connsiteY56" fmla="*/ 190377 h 923356"/>
                    <a:gd name="connsiteX57" fmla="*/ 224156 w 317712"/>
                    <a:gd name="connsiteY57" fmla="*/ 203068 h 923356"/>
                    <a:gd name="connsiteX58" fmla="*/ 220530 w 317712"/>
                    <a:gd name="connsiteY58" fmla="*/ 233287 h 923356"/>
                    <a:gd name="connsiteX59" fmla="*/ 226332 w 317712"/>
                    <a:gd name="connsiteY59" fmla="*/ 273538 h 923356"/>
                    <a:gd name="connsiteX60" fmla="*/ 225727 w 317712"/>
                    <a:gd name="connsiteY60" fmla="*/ 285867 h 923356"/>
                    <a:gd name="connsiteX61" fmla="*/ 225244 w 317712"/>
                    <a:gd name="connsiteY61" fmla="*/ 292394 h 923356"/>
                    <a:gd name="connsiteX62" fmla="*/ 222947 w 317712"/>
                    <a:gd name="connsiteY62" fmla="*/ 351502 h 923356"/>
                    <a:gd name="connsiteX63" fmla="*/ 225365 w 317712"/>
                    <a:gd name="connsiteY63" fmla="*/ 362622 h 923356"/>
                    <a:gd name="connsiteX64" fmla="*/ 226573 w 317712"/>
                    <a:gd name="connsiteY64" fmla="*/ 377248 h 923356"/>
                    <a:gd name="connsiteX65" fmla="*/ 225244 w 317712"/>
                    <a:gd name="connsiteY65" fmla="*/ 431883 h 923356"/>
                    <a:gd name="connsiteX66" fmla="*/ 226453 w 317712"/>
                    <a:gd name="connsiteY66" fmla="*/ 439619 h 923356"/>
                    <a:gd name="connsiteX67" fmla="*/ 228024 w 317712"/>
                    <a:gd name="connsiteY67" fmla="*/ 455333 h 923356"/>
                    <a:gd name="connsiteX68" fmla="*/ 230079 w 317712"/>
                    <a:gd name="connsiteY68" fmla="*/ 510935 h 923356"/>
                    <a:gd name="connsiteX69" fmla="*/ 230079 w 317712"/>
                    <a:gd name="connsiteY69" fmla="*/ 512264 h 923356"/>
                    <a:gd name="connsiteX70" fmla="*/ 233222 w 317712"/>
                    <a:gd name="connsiteY70" fmla="*/ 526044 h 923356"/>
                    <a:gd name="connsiteX71" fmla="*/ 232617 w 317712"/>
                    <a:gd name="connsiteY71" fmla="*/ 576811 h 923356"/>
                    <a:gd name="connsiteX72" fmla="*/ 230200 w 317712"/>
                    <a:gd name="connsiteY72" fmla="*/ 597360 h 923356"/>
                    <a:gd name="connsiteX73" fmla="*/ 230925 w 317712"/>
                    <a:gd name="connsiteY73" fmla="*/ 598931 h 923356"/>
                    <a:gd name="connsiteX74" fmla="*/ 241078 w 317712"/>
                    <a:gd name="connsiteY74" fmla="*/ 659489 h 923356"/>
                    <a:gd name="connsiteX75" fmla="*/ 243979 w 317712"/>
                    <a:gd name="connsiteY75" fmla="*/ 693938 h 923356"/>
                    <a:gd name="connsiteX76" fmla="*/ 244463 w 317712"/>
                    <a:gd name="connsiteY76" fmla="*/ 701311 h 923356"/>
                    <a:gd name="connsiteX77" fmla="*/ 272022 w 317712"/>
                    <a:gd name="connsiteY77" fmla="*/ 747848 h 923356"/>
                    <a:gd name="connsiteX78" fmla="*/ 277461 w 317712"/>
                    <a:gd name="connsiteY78" fmla="*/ 750991 h 923356"/>
                    <a:gd name="connsiteX79" fmla="*/ 294988 w 317712"/>
                    <a:gd name="connsiteY79" fmla="*/ 766704 h 923356"/>
                    <a:gd name="connsiteX80" fmla="*/ 317713 w 317712"/>
                    <a:gd name="connsiteY80" fmla="*/ 819647 h 9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317712" h="923356">
                      <a:moveTo>
                        <a:pt x="317471" y="819405"/>
                      </a:moveTo>
                      <a:cubicBezTo>
                        <a:pt x="315174" y="850107"/>
                        <a:pt x="260781" y="923357"/>
                        <a:pt x="260781" y="923357"/>
                      </a:cubicBezTo>
                      <a:cubicBezTo>
                        <a:pt x="234793" y="921060"/>
                        <a:pt x="215937" y="876095"/>
                        <a:pt x="215937" y="876095"/>
                      </a:cubicBezTo>
                      <a:cubicBezTo>
                        <a:pt x="209530" y="876095"/>
                        <a:pt x="204212" y="873678"/>
                        <a:pt x="199860" y="869447"/>
                      </a:cubicBezTo>
                      <a:cubicBezTo>
                        <a:pt x="192850" y="863162"/>
                        <a:pt x="188015" y="852767"/>
                        <a:pt x="184872" y="841888"/>
                      </a:cubicBezTo>
                      <a:lnTo>
                        <a:pt x="184872" y="841888"/>
                      </a:lnTo>
                      <a:cubicBezTo>
                        <a:pt x="178828" y="821702"/>
                        <a:pt x="178103" y="800307"/>
                        <a:pt x="178103" y="800307"/>
                      </a:cubicBezTo>
                      <a:cubicBezTo>
                        <a:pt x="159126" y="814449"/>
                        <a:pt x="116578" y="802725"/>
                        <a:pt x="116578" y="802725"/>
                      </a:cubicBezTo>
                      <a:cubicBezTo>
                        <a:pt x="118512" y="811427"/>
                        <a:pt x="114160" y="821823"/>
                        <a:pt x="108117" y="830888"/>
                      </a:cubicBezTo>
                      <a:cubicBezTo>
                        <a:pt x="102194" y="840317"/>
                        <a:pt x="94579" y="848294"/>
                        <a:pt x="90711" y="852162"/>
                      </a:cubicBezTo>
                      <a:cubicBezTo>
                        <a:pt x="89140" y="853733"/>
                        <a:pt x="88173" y="854580"/>
                        <a:pt x="88173" y="854580"/>
                      </a:cubicBezTo>
                      <a:cubicBezTo>
                        <a:pt x="90590" y="885403"/>
                        <a:pt x="55174" y="892413"/>
                        <a:pt x="55174" y="892413"/>
                      </a:cubicBezTo>
                      <a:lnTo>
                        <a:pt x="781" y="778912"/>
                      </a:lnTo>
                      <a:cubicBezTo>
                        <a:pt x="-2241" y="769968"/>
                        <a:pt x="3923" y="762232"/>
                        <a:pt x="12143" y="756430"/>
                      </a:cubicBezTo>
                      <a:cubicBezTo>
                        <a:pt x="22538" y="748694"/>
                        <a:pt x="36318" y="744222"/>
                        <a:pt x="38373" y="743496"/>
                      </a:cubicBezTo>
                      <a:cubicBezTo>
                        <a:pt x="38373" y="743496"/>
                        <a:pt x="38614" y="743496"/>
                        <a:pt x="38614" y="743496"/>
                      </a:cubicBezTo>
                      <a:cubicBezTo>
                        <a:pt x="28823" y="728750"/>
                        <a:pt x="41757" y="707234"/>
                        <a:pt x="50460" y="695388"/>
                      </a:cubicBezTo>
                      <a:cubicBezTo>
                        <a:pt x="54449" y="690070"/>
                        <a:pt x="57471" y="686807"/>
                        <a:pt x="57471" y="686807"/>
                      </a:cubicBezTo>
                      <a:cubicBezTo>
                        <a:pt x="48889" y="680763"/>
                        <a:pt x="49735" y="669159"/>
                        <a:pt x="52636" y="659126"/>
                      </a:cubicBezTo>
                      <a:cubicBezTo>
                        <a:pt x="55295" y="649698"/>
                        <a:pt x="59767" y="641962"/>
                        <a:pt x="59767" y="641962"/>
                      </a:cubicBezTo>
                      <a:cubicBezTo>
                        <a:pt x="52152" y="635556"/>
                        <a:pt x="52152" y="618029"/>
                        <a:pt x="53723" y="603282"/>
                      </a:cubicBezTo>
                      <a:cubicBezTo>
                        <a:pt x="54811" y="593371"/>
                        <a:pt x="56504" y="584789"/>
                        <a:pt x="57108" y="581767"/>
                      </a:cubicBezTo>
                      <a:cubicBezTo>
                        <a:pt x="57350" y="581042"/>
                        <a:pt x="57471" y="580558"/>
                        <a:pt x="57471" y="580558"/>
                      </a:cubicBezTo>
                      <a:cubicBezTo>
                        <a:pt x="51548" y="569680"/>
                        <a:pt x="52152" y="552153"/>
                        <a:pt x="54328" y="537648"/>
                      </a:cubicBezTo>
                      <a:cubicBezTo>
                        <a:pt x="55657" y="528703"/>
                        <a:pt x="57471" y="520846"/>
                        <a:pt x="58679" y="516374"/>
                      </a:cubicBezTo>
                      <a:cubicBezTo>
                        <a:pt x="59405" y="513715"/>
                        <a:pt x="59888" y="512143"/>
                        <a:pt x="59888" y="512143"/>
                      </a:cubicBezTo>
                      <a:cubicBezTo>
                        <a:pt x="49493" y="498122"/>
                        <a:pt x="54449" y="471046"/>
                        <a:pt x="57712" y="458113"/>
                      </a:cubicBezTo>
                      <a:cubicBezTo>
                        <a:pt x="58921" y="453520"/>
                        <a:pt x="59888" y="450618"/>
                        <a:pt x="59888" y="450618"/>
                      </a:cubicBezTo>
                      <a:cubicBezTo>
                        <a:pt x="58559" y="449047"/>
                        <a:pt x="57350" y="446992"/>
                        <a:pt x="56383" y="444817"/>
                      </a:cubicBezTo>
                      <a:cubicBezTo>
                        <a:pt x="49009" y="428136"/>
                        <a:pt x="55899" y="397555"/>
                        <a:pt x="59888" y="383050"/>
                      </a:cubicBezTo>
                      <a:cubicBezTo>
                        <a:pt x="61218" y="378094"/>
                        <a:pt x="62306" y="374951"/>
                        <a:pt x="62306" y="374951"/>
                      </a:cubicBezTo>
                      <a:cubicBezTo>
                        <a:pt x="60976" y="373743"/>
                        <a:pt x="59767" y="372413"/>
                        <a:pt x="58921" y="370963"/>
                      </a:cubicBezTo>
                      <a:cubicBezTo>
                        <a:pt x="45988" y="352469"/>
                        <a:pt x="62306" y="315844"/>
                        <a:pt x="62306" y="315844"/>
                      </a:cubicBezTo>
                      <a:cubicBezTo>
                        <a:pt x="57350" y="310042"/>
                        <a:pt x="55537" y="299768"/>
                        <a:pt x="55295" y="288889"/>
                      </a:cubicBezTo>
                      <a:cubicBezTo>
                        <a:pt x="55295" y="285504"/>
                        <a:pt x="55295" y="281999"/>
                        <a:pt x="55657" y="278494"/>
                      </a:cubicBezTo>
                      <a:cubicBezTo>
                        <a:pt x="56504" y="262176"/>
                        <a:pt x="59888" y="247308"/>
                        <a:pt x="59888" y="247308"/>
                      </a:cubicBezTo>
                      <a:cubicBezTo>
                        <a:pt x="53965" y="239210"/>
                        <a:pt x="53965" y="221804"/>
                        <a:pt x="55416" y="206453"/>
                      </a:cubicBezTo>
                      <a:cubicBezTo>
                        <a:pt x="55899" y="200288"/>
                        <a:pt x="56745" y="194366"/>
                        <a:pt x="57592" y="189531"/>
                      </a:cubicBezTo>
                      <a:cubicBezTo>
                        <a:pt x="58800" y="181795"/>
                        <a:pt x="59888" y="176476"/>
                        <a:pt x="59888" y="176476"/>
                      </a:cubicBezTo>
                      <a:cubicBezTo>
                        <a:pt x="53603" y="166927"/>
                        <a:pt x="55778" y="138038"/>
                        <a:pt x="57833" y="120270"/>
                      </a:cubicBezTo>
                      <a:cubicBezTo>
                        <a:pt x="58317" y="116039"/>
                        <a:pt x="58800" y="112413"/>
                        <a:pt x="59163" y="109874"/>
                      </a:cubicBezTo>
                      <a:cubicBezTo>
                        <a:pt x="59646" y="107215"/>
                        <a:pt x="59767" y="105644"/>
                        <a:pt x="59767" y="105644"/>
                      </a:cubicBezTo>
                      <a:cubicBezTo>
                        <a:pt x="50339" y="91502"/>
                        <a:pt x="57471" y="53668"/>
                        <a:pt x="57471" y="53668"/>
                      </a:cubicBezTo>
                      <a:cubicBezTo>
                        <a:pt x="57108" y="52943"/>
                        <a:pt x="56866" y="52218"/>
                        <a:pt x="56625" y="51371"/>
                      </a:cubicBezTo>
                      <a:cubicBezTo>
                        <a:pt x="55174" y="46537"/>
                        <a:pt x="54690" y="40735"/>
                        <a:pt x="54932" y="34691"/>
                      </a:cubicBezTo>
                      <a:cubicBezTo>
                        <a:pt x="55295" y="18736"/>
                        <a:pt x="59888" y="1692"/>
                        <a:pt x="59888" y="1692"/>
                      </a:cubicBezTo>
                      <a:lnTo>
                        <a:pt x="215332" y="0"/>
                      </a:lnTo>
                      <a:cubicBezTo>
                        <a:pt x="222464" y="4231"/>
                        <a:pt x="216783" y="21395"/>
                        <a:pt x="214486" y="27680"/>
                      </a:cubicBezTo>
                      <a:cubicBezTo>
                        <a:pt x="214003" y="29131"/>
                        <a:pt x="213519" y="29977"/>
                        <a:pt x="213519" y="29977"/>
                      </a:cubicBezTo>
                      <a:lnTo>
                        <a:pt x="214970" y="54877"/>
                      </a:lnTo>
                      <a:lnTo>
                        <a:pt x="214970" y="54877"/>
                      </a:lnTo>
                      <a:cubicBezTo>
                        <a:pt x="214970" y="54877"/>
                        <a:pt x="215937" y="70107"/>
                        <a:pt x="215937" y="70107"/>
                      </a:cubicBezTo>
                      <a:cubicBezTo>
                        <a:pt x="220288" y="77722"/>
                        <a:pt x="222101" y="90776"/>
                        <a:pt x="222706" y="102743"/>
                      </a:cubicBezTo>
                      <a:cubicBezTo>
                        <a:pt x="223189" y="108545"/>
                        <a:pt x="223189" y="113984"/>
                        <a:pt x="223189" y="118577"/>
                      </a:cubicBezTo>
                      <a:cubicBezTo>
                        <a:pt x="223189" y="124984"/>
                        <a:pt x="222947" y="129214"/>
                        <a:pt x="222947" y="129214"/>
                      </a:cubicBezTo>
                      <a:cubicBezTo>
                        <a:pt x="230079" y="148192"/>
                        <a:pt x="218233" y="176597"/>
                        <a:pt x="218233" y="176597"/>
                      </a:cubicBezTo>
                      <a:cubicBezTo>
                        <a:pt x="220892" y="180223"/>
                        <a:pt x="222343" y="185058"/>
                        <a:pt x="223310" y="190377"/>
                      </a:cubicBezTo>
                      <a:cubicBezTo>
                        <a:pt x="223914" y="194486"/>
                        <a:pt x="224156" y="198838"/>
                        <a:pt x="224156" y="203068"/>
                      </a:cubicBezTo>
                      <a:cubicBezTo>
                        <a:pt x="224156" y="218420"/>
                        <a:pt x="220530" y="233287"/>
                        <a:pt x="220530" y="233287"/>
                      </a:cubicBezTo>
                      <a:cubicBezTo>
                        <a:pt x="226211" y="238968"/>
                        <a:pt x="226694" y="258429"/>
                        <a:pt x="226332" y="273538"/>
                      </a:cubicBezTo>
                      <a:cubicBezTo>
                        <a:pt x="226332" y="278373"/>
                        <a:pt x="225969" y="282604"/>
                        <a:pt x="225727" y="285867"/>
                      </a:cubicBezTo>
                      <a:cubicBezTo>
                        <a:pt x="225486" y="289977"/>
                        <a:pt x="225244" y="292394"/>
                        <a:pt x="225244" y="292394"/>
                      </a:cubicBezTo>
                      <a:cubicBezTo>
                        <a:pt x="234793" y="311251"/>
                        <a:pt x="222947" y="351502"/>
                        <a:pt x="222947" y="351502"/>
                      </a:cubicBezTo>
                      <a:cubicBezTo>
                        <a:pt x="224035" y="354403"/>
                        <a:pt x="224881" y="358150"/>
                        <a:pt x="225365" y="362622"/>
                      </a:cubicBezTo>
                      <a:cubicBezTo>
                        <a:pt x="225969" y="366974"/>
                        <a:pt x="226332" y="372050"/>
                        <a:pt x="226573" y="377248"/>
                      </a:cubicBezTo>
                      <a:cubicBezTo>
                        <a:pt x="227661" y="401785"/>
                        <a:pt x="225244" y="431883"/>
                        <a:pt x="225244" y="431883"/>
                      </a:cubicBezTo>
                      <a:cubicBezTo>
                        <a:pt x="225727" y="434180"/>
                        <a:pt x="226090" y="436839"/>
                        <a:pt x="226453" y="439619"/>
                      </a:cubicBezTo>
                      <a:cubicBezTo>
                        <a:pt x="227057" y="444454"/>
                        <a:pt x="227661" y="449893"/>
                        <a:pt x="228024" y="455333"/>
                      </a:cubicBezTo>
                      <a:cubicBezTo>
                        <a:pt x="229837" y="478420"/>
                        <a:pt x="230079" y="504891"/>
                        <a:pt x="230079" y="510935"/>
                      </a:cubicBezTo>
                      <a:lnTo>
                        <a:pt x="230079" y="512264"/>
                      </a:lnTo>
                      <a:cubicBezTo>
                        <a:pt x="231529" y="516011"/>
                        <a:pt x="232496" y="520725"/>
                        <a:pt x="233222" y="526044"/>
                      </a:cubicBezTo>
                      <a:cubicBezTo>
                        <a:pt x="235276" y="541516"/>
                        <a:pt x="234068" y="561823"/>
                        <a:pt x="232617" y="576811"/>
                      </a:cubicBezTo>
                      <a:cubicBezTo>
                        <a:pt x="231408" y="588778"/>
                        <a:pt x="230200" y="597360"/>
                        <a:pt x="230200" y="597360"/>
                      </a:cubicBezTo>
                      <a:cubicBezTo>
                        <a:pt x="230441" y="597843"/>
                        <a:pt x="230683" y="598447"/>
                        <a:pt x="230925" y="598931"/>
                      </a:cubicBezTo>
                      <a:cubicBezTo>
                        <a:pt x="235397" y="609931"/>
                        <a:pt x="238782" y="636402"/>
                        <a:pt x="241078" y="659489"/>
                      </a:cubicBezTo>
                      <a:cubicBezTo>
                        <a:pt x="242408" y="673510"/>
                        <a:pt x="243375" y="686202"/>
                        <a:pt x="243979" y="693938"/>
                      </a:cubicBezTo>
                      <a:cubicBezTo>
                        <a:pt x="244342" y="698531"/>
                        <a:pt x="244463" y="701311"/>
                        <a:pt x="244463" y="701311"/>
                      </a:cubicBezTo>
                      <a:cubicBezTo>
                        <a:pt x="268396" y="721014"/>
                        <a:pt x="252078" y="734673"/>
                        <a:pt x="272022" y="747848"/>
                      </a:cubicBezTo>
                      <a:cubicBezTo>
                        <a:pt x="273593" y="748815"/>
                        <a:pt x="275407" y="749903"/>
                        <a:pt x="277461" y="750991"/>
                      </a:cubicBezTo>
                      <a:cubicBezTo>
                        <a:pt x="284230" y="754375"/>
                        <a:pt x="290032" y="760056"/>
                        <a:pt x="294988" y="766704"/>
                      </a:cubicBezTo>
                      <a:cubicBezTo>
                        <a:pt x="310823" y="787978"/>
                        <a:pt x="317713" y="819647"/>
                        <a:pt x="317713" y="819647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id="{D118AC65-7651-523B-8593-1E762CA479EE}"/>
                    </a:ext>
                  </a:extLst>
                </p:cNvPr>
                <p:cNvSpPr/>
                <p:nvPr/>
              </p:nvSpPr>
              <p:spPr>
                <a:xfrm>
                  <a:off x="5954990" y="3401800"/>
                  <a:ext cx="151241" cy="25947"/>
                </a:xfrm>
                <a:custGeom>
                  <a:avLst/>
                  <a:gdLst>
                    <a:gd name="connsiteX0" fmla="*/ 160097 w 160096"/>
                    <a:gd name="connsiteY0" fmla="*/ 27438 h 27438"/>
                    <a:gd name="connsiteX1" fmla="*/ 85759 w 160096"/>
                    <a:gd name="connsiteY1" fmla="*/ 24900 h 27438"/>
                    <a:gd name="connsiteX2" fmla="*/ 1752 w 160096"/>
                    <a:gd name="connsiteY2" fmla="*/ 23812 h 27438"/>
                    <a:gd name="connsiteX3" fmla="*/ 59 w 160096"/>
                    <a:gd name="connsiteY3" fmla="*/ 7132 h 27438"/>
                    <a:gd name="connsiteX4" fmla="*/ 67870 w 160096"/>
                    <a:gd name="connsiteY4" fmla="*/ 2176 h 27438"/>
                    <a:gd name="connsiteX5" fmla="*/ 159613 w 160096"/>
                    <a:gd name="connsiteY5" fmla="*/ 0 h 27438"/>
                    <a:gd name="connsiteX6" fmla="*/ 158646 w 160096"/>
                    <a:gd name="connsiteY6" fmla="*/ 2297 h 27438"/>
                    <a:gd name="connsiteX7" fmla="*/ 160097 w 160096"/>
                    <a:gd name="connsiteY7" fmla="*/ 27197 h 2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0096" h="27438">
                      <a:moveTo>
                        <a:pt x="160097" y="27438"/>
                      </a:moveTo>
                      <a:cubicBezTo>
                        <a:pt x="135317" y="26592"/>
                        <a:pt x="110538" y="25746"/>
                        <a:pt x="85759" y="24900"/>
                      </a:cubicBezTo>
                      <a:cubicBezTo>
                        <a:pt x="61826" y="24054"/>
                        <a:pt x="27739" y="28164"/>
                        <a:pt x="1752" y="23812"/>
                      </a:cubicBezTo>
                      <a:cubicBezTo>
                        <a:pt x="301" y="18977"/>
                        <a:pt x="-182" y="13175"/>
                        <a:pt x="59" y="7132"/>
                      </a:cubicBezTo>
                      <a:cubicBezTo>
                        <a:pt x="19641" y="-1571"/>
                        <a:pt x="51914" y="2659"/>
                        <a:pt x="67870" y="2176"/>
                      </a:cubicBezTo>
                      <a:cubicBezTo>
                        <a:pt x="98451" y="1450"/>
                        <a:pt x="129032" y="725"/>
                        <a:pt x="159613" y="0"/>
                      </a:cubicBezTo>
                      <a:cubicBezTo>
                        <a:pt x="159130" y="1450"/>
                        <a:pt x="158646" y="2297"/>
                        <a:pt x="158646" y="2297"/>
                      </a:cubicBezTo>
                      <a:lnTo>
                        <a:pt x="160097" y="2719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id="{9781B74A-1C71-24E9-1332-E2EDA419859E}"/>
                    </a:ext>
                  </a:extLst>
                </p:cNvPr>
                <p:cNvSpPr/>
                <p:nvPr/>
              </p:nvSpPr>
              <p:spPr>
                <a:xfrm>
                  <a:off x="5957786" y="3473242"/>
                  <a:ext cx="156209" cy="17175"/>
                </a:xfrm>
                <a:custGeom>
                  <a:avLst/>
                  <a:gdLst>
                    <a:gd name="connsiteX0" fmla="*/ 165356 w 165355"/>
                    <a:gd name="connsiteY0" fmla="*/ 15593 h 18162"/>
                    <a:gd name="connsiteX1" fmla="*/ 81348 w 165355"/>
                    <a:gd name="connsiteY1" fmla="*/ 15593 h 18162"/>
                    <a:gd name="connsiteX2" fmla="*/ 0 w 165355"/>
                    <a:gd name="connsiteY2" fmla="*/ 17527 h 18162"/>
                    <a:gd name="connsiteX3" fmla="*/ 1330 w 165355"/>
                    <a:gd name="connsiteY3" fmla="*/ 7132 h 18162"/>
                    <a:gd name="connsiteX4" fmla="*/ 64184 w 165355"/>
                    <a:gd name="connsiteY4" fmla="*/ 4230 h 18162"/>
                    <a:gd name="connsiteX5" fmla="*/ 164872 w 165355"/>
                    <a:gd name="connsiteY5" fmla="*/ 0 h 18162"/>
                    <a:gd name="connsiteX6" fmla="*/ 165356 w 165355"/>
                    <a:gd name="connsiteY6" fmla="*/ 15834 h 18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355" h="18162">
                      <a:moveTo>
                        <a:pt x="165356" y="15593"/>
                      </a:moveTo>
                      <a:cubicBezTo>
                        <a:pt x="137313" y="15351"/>
                        <a:pt x="109391" y="15230"/>
                        <a:pt x="81348" y="15593"/>
                      </a:cubicBezTo>
                      <a:cubicBezTo>
                        <a:pt x="56086" y="15593"/>
                        <a:pt x="26109" y="19702"/>
                        <a:pt x="0" y="17527"/>
                      </a:cubicBezTo>
                      <a:cubicBezTo>
                        <a:pt x="484" y="13296"/>
                        <a:pt x="967" y="9670"/>
                        <a:pt x="1330" y="7132"/>
                      </a:cubicBezTo>
                      <a:cubicBezTo>
                        <a:pt x="20670" y="1330"/>
                        <a:pt x="47504" y="4835"/>
                        <a:pt x="64184" y="4230"/>
                      </a:cubicBezTo>
                      <a:cubicBezTo>
                        <a:pt x="97787" y="2901"/>
                        <a:pt x="131390" y="1330"/>
                        <a:pt x="164872" y="0"/>
                      </a:cubicBezTo>
                      <a:cubicBezTo>
                        <a:pt x="165356" y="5802"/>
                        <a:pt x="165356" y="11241"/>
                        <a:pt x="165356" y="1583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id="{B560F238-8116-0106-8E32-B36E310C83AB}"/>
                    </a:ext>
                  </a:extLst>
                </p:cNvPr>
                <p:cNvSpPr/>
                <p:nvPr/>
              </p:nvSpPr>
              <p:spPr>
                <a:xfrm>
                  <a:off x="5955502" y="3555314"/>
                  <a:ext cx="159521" cy="25070"/>
                </a:xfrm>
                <a:custGeom>
                  <a:avLst/>
                  <a:gdLst>
                    <a:gd name="connsiteX0" fmla="*/ 168861 w 168861"/>
                    <a:gd name="connsiteY0" fmla="*/ 13296 h 26510"/>
                    <a:gd name="connsiteX1" fmla="*/ 91502 w 168861"/>
                    <a:gd name="connsiteY1" fmla="*/ 26471 h 26510"/>
                    <a:gd name="connsiteX2" fmla="*/ 37713 w 168861"/>
                    <a:gd name="connsiteY2" fmla="*/ 17527 h 26510"/>
                    <a:gd name="connsiteX3" fmla="*/ 0 w 168861"/>
                    <a:gd name="connsiteY3" fmla="*/ 16922 h 26510"/>
                    <a:gd name="connsiteX4" fmla="*/ 2176 w 168861"/>
                    <a:gd name="connsiteY4" fmla="*/ 0 h 26510"/>
                    <a:gd name="connsiteX5" fmla="*/ 52580 w 168861"/>
                    <a:gd name="connsiteY5" fmla="*/ 7011 h 26510"/>
                    <a:gd name="connsiteX6" fmla="*/ 168015 w 168861"/>
                    <a:gd name="connsiteY6" fmla="*/ 604 h 26510"/>
                    <a:gd name="connsiteX7" fmla="*/ 168861 w 168861"/>
                    <a:gd name="connsiteY7" fmla="*/ 13296 h 26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8861" h="26510">
                      <a:moveTo>
                        <a:pt x="168861" y="13296"/>
                      </a:moveTo>
                      <a:cubicBezTo>
                        <a:pt x="142994" y="17527"/>
                        <a:pt x="117731" y="27197"/>
                        <a:pt x="91502" y="26471"/>
                      </a:cubicBezTo>
                      <a:cubicBezTo>
                        <a:pt x="73371" y="25988"/>
                        <a:pt x="55723" y="20549"/>
                        <a:pt x="37713" y="17527"/>
                      </a:cubicBezTo>
                      <a:cubicBezTo>
                        <a:pt x="25263" y="15230"/>
                        <a:pt x="12329" y="14384"/>
                        <a:pt x="0" y="16922"/>
                      </a:cubicBezTo>
                      <a:cubicBezTo>
                        <a:pt x="484" y="10758"/>
                        <a:pt x="1330" y="4835"/>
                        <a:pt x="2176" y="0"/>
                      </a:cubicBezTo>
                      <a:cubicBezTo>
                        <a:pt x="21395" y="604"/>
                        <a:pt x="41823" y="5439"/>
                        <a:pt x="52580" y="7011"/>
                      </a:cubicBezTo>
                      <a:cubicBezTo>
                        <a:pt x="91018" y="12813"/>
                        <a:pt x="130544" y="10516"/>
                        <a:pt x="168015" y="604"/>
                      </a:cubicBezTo>
                      <a:cubicBezTo>
                        <a:pt x="168619" y="4714"/>
                        <a:pt x="168861" y="9066"/>
                        <a:pt x="168861" y="13296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id="{25F75AD7-3EB7-FEF3-EE6A-A4AA060D4730}"/>
                    </a:ext>
                  </a:extLst>
                </p:cNvPr>
                <p:cNvSpPr/>
                <p:nvPr/>
              </p:nvSpPr>
              <p:spPr>
                <a:xfrm>
                  <a:off x="5955388" y="3634530"/>
                  <a:ext cx="161690" cy="19298"/>
                </a:xfrm>
                <a:custGeom>
                  <a:avLst/>
                  <a:gdLst>
                    <a:gd name="connsiteX0" fmla="*/ 171037 w 171157"/>
                    <a:gd name="connsiteY0" fmla="*/ 0 h 20407"/>
                    <a:gd name="connsiteX1" fmla="*/ 170432 w 171157"/>
                    <a:gd name="connsiteY1" fmla="*/ 12329 h 20407"/>
                    <a:gd name="connsiteX2" fmla="*/ 167290 w 171157"/>
                    <a:gd name="connsiteY2" fmla="*/ 12087 h 20407"/>
                    <a:gd name="connsiteX3" fmla="*/ 123050 w 171157"/>
                    <a:gd name="connsiteY3" fmla="*/ 19340 h 20407"/>
                    <a:gd name="connsiteX4" fmla="*/ 54998 w 171157"/>
                    <a:gd name="connsiteY4" fmla="*/ 14384 h 20407"/>
                    <a:gd name="connsiteX5" fmla="*/ 0 w 171157"/>
                    <a:gd name="connsiteY5" fmla="*/ 15472 h 20407"/>
                    <a:gd name="connsiteX6" fmla="*/ 363 w 171157"/>
                    <a:gd name="connsiteY6" fmla="*/ 5077 h 20407"/>
                    <a:gd name="connsiteX7" fmla="*/ 44844 w 171157"/>
                    <a:gd name="connsiteY7" fmla="*/ 5923 h 20407"/>
                    <a:gd name="connsiteX8" fmla="*/ 171158 w 171157"/>
                    <a:gd name="connsiteY8" fmla="*/ 0 h 20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157" h="20407">
                      <a:moveTo>
                        <a:pt x="171037" y="0"/>
                      </a:moveTo>
                      <a:cubicBezTo>
                        <a:pt x="171037" y="4835"/>
                        <a:pt x="170674" y="9066"/>
                        <a:pt x="170432" y="12329"/>
                      </a:cubicBezTo>
                      <a:cubicBezTo>
                        <a:pt x="169344" y="12329"/>
                        <a:pt x="168257" y="12087"/>
                        <a:pt x="167290" y="12087"/>
                      </a:cubicBezTo>
                      <a:cubicBezTo>
                        <a:pt x="152422" y="11604"/>
                        <a:pt x="137917" y="17285"/>
                        <a:pt x="123050" y="19340"/>
                      </a:cubicBezTo>
                      <a:cubicBezTo>
                        <a:pt x="100446" y="22603"/>
                        <a:pt x="77601" y="17648"/>
                        <a:pt x="54998" y="14384"/>
                      </a:cubicBezTo>
                      <a:cubicBezTo>
                        <a:pt x="36746" y="11846"/>
                        <a:pt x="17527" y="10516"/>
                        <a:pt x="0" y="15472"/>
                      </a:cubicBezTo>
                      <a:cubicBezTo>
                        <a:pt x="0" y="12087"/>
                        <a:pt x="0" y="8582"/>
                        <a:pt x="363" y="5077"/>
                      </a:cubicBezTo>
                      <a:cubicBezTo>
                        <a:pt x="14384" y="2055"/>
                        <a:pt x="30219" y="4230"/>
                        <a:pt x="44844" y="5923"/>
                      </a:cubicBezTo>
                      <a:cubicBezTo>
                        <a:pt x="86908" y="10879"/>
                        <a:pt x="129698" y="8703"/>
                        <a:pt x="171158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id="{A4D2A02B-1186-239F-DFD1-89E2209895DC}"/>
                    </a:ext>
                  </a:extLst>
                </p:cNvPr>
                <p:cNvSpPr/>
                <p:nvPr/>
              </p:nvSpPr>
              <p:spPr>
                <a:xfrm>
                  <a:off x="5958814" y="3718546"/>
                  <a:ext cx="158379" cy="24742"/>
                </a:xfrm>
                <a:custGeom>
                  <a:avLst/>
                  <a:gdLst>
                    <a:gd name="connsiteX0" fmla="*/ 167652 w 167652"/>
                    <a:gd name="connsiteY0" fmla="*/ 14747 h 26163"/>
                    <a:gd name="connsiteX1" fmla="*/ 51855 w 167652"/>
                    <a:gd name="connsiteY1" fmla="*/ 25746 h 26163"/>
                    <a:gd name="connsiteX2" fmla="*/ 9791 w 167652"/>
                    <a:gd name="connsiteY2" fmla="*/ 20790 h 26163"/>
                    <a:gd name="connsiteX3" fmla="*/ 967 w 167652"/>
                    <a:gd name="connsiteY3" fmla="*/ 20790 h 26163"/>
                    <a:gd name="connsiteX4" fmla="*/ 3384 w 167652"/>
                    <a:gd name="connsiteY4" fmla="*/ 12692 h 26163"/>
                    <a:gd name="connsiteX5" fmla="*/ 0 w 167652"/>
                    <a:gd name="connsiteY5" fmla="*/ 8703 h 26163"/>
                    <a:gd name="connsiteX6" fmla="*/ 9670 w 167652"/>
                    <a:gd name="connsiteY6" fmla="*/ 8340 h 26163"/>
                    <a:gd name="connsiteX7" fmla="*/ 68173 w 167652"/>
                    <a:gd name="connsiteY7" fmla="*/ 13296 h 26163"/>
                    <a:gd name="connsiteX8" fmla="*/ 166443 w 167652"/>
                    <a:gd name="connsiteY8" fmla="*/ 0 h 26163"/>
                    <a:gd name="connsiteX9" fmla="*/ 167652 w 167652"/>
                    <a:gd name="connsiteY9" fmla="*/ 14626 h 2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7652" h="26163">
                      <a:moveTo>
                        <a:pt x="167652" y="14747"/>
                      </a:moveTo>
                      <a:cubicBezTo>
                        <a:pt x="129335" y="14384"/>
                        <a:pt x="90535" y="28768"/>
                        <a:pt x="51855" y="25746"/>
                      </a:cubicBezTo>
                      <a:cubicBezTo>
                        <a:pt x="37833" y="24658"/>
                        <a:pt x="23812" y="21516"/>
                        <a:pt x="9791" y="20790"/>
                      </a:cubicBezTo>
                      <a:cubicBezTo>
                        <a:pt x="6769" y="20790"/>
                        <a:pt x="3868" y="20549"/>
                        <a:pt x="967" y="20790"/>
                      </a:cubicBezTo>
                      <a:cubicBezTo>
                        <a:pt x="2296" y="15834"/>
                        <a:pt x="3384" y="12692"/>
                        <a:pt x="3384" y="12692"/>
                      </a:cubicBezTo>
                      <a:cubicBezTo>
                        <a:pt x="2055" y="11483"/>
                        <a:pt x="846" y="10154"/>
                        <a:pt x="0" y="8703"/>
                      </a:cubicBezTo>
                      <a:cubicBezTo>
                        <a:pt x="3505" y="8461"/>
                        <a:pt x="6769" y="8340"/>
                        <a:pt x="9670" y="8340"/>
                      </a:cubicBezTo>
                      <a:cubicBezTo>
                        <a:pt x="29251" y="8340"/>
                        <a:pt x="48712" y="12329"/>
                        <a:pt x="68173" y="13296"/>
                      </a:cubicBezTo>
                      <a:cubicBezTo>
                        <a:pt x="101413" y="15109"/>
                        <a:pt x="134170" y="8824"/>
                        <a:pt x="166443" y="0"/>
                      </a:cubicBezTo>
                      <a:cubicBezTo>
                        <a:pt x="167048" y="4351"/>
                        <a:pt x="167410" y="9428"/>
                        <a:pt x="167652" y="14626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id="{F25F4B06-33D5-E839-B7AD-74B2BBA8D50D}"/>
                    </a:ext>
                  </a:extLst>
                </p:cNvPr>
                <p:cNvSpPr/>
                <p:nvPr/>
              </p:nvSpPr>
              <p:spPr>
                <a:xfrm>
                  <a:off x="5956415" y="3791473"/>
                  <a:ext cx="162262" cy="22315"/>
                </a:xfrm>
                <a:custGeom>
                  <a:avLst/>
                  <a:gdLst>
                    <a:gd name="connsiteX0" fmla="*/ 171762 w 171762"/>
                    <a:gd name="connsiteY0" fmla="*/ 15714 h 23597"/>
                    <a:gd name="connsiteX1" fmla="*/ 28889 w 171762"/>
                    <a:gd name="connsiteY1" fmla="*/ 21153 h 23597"/>
                    <a:gd name="connsiteX2" fmla="*/ 1330 w 171762"/>
                    <a:gd name="connsiteY2" fmla="*/ 18615 h 23597"/>
                    <a:gd name="connsiteX3" fmla="*/ 3505 w 171762"/>
                    <a:gd name="connsiteY3" fmla="*/ 11120 h 23597"/>
                    <a:gd name="connsiteX4" fmla="*/ 0 w 171762"/>
                    <a:gd name="connsiteY4" fmla="*/ 5318 h 23597"/>
                    <a:gd name="connsiteX5" fmla="*/ 26109 w 171762"/>
                    <a:gd name="connsiteY5" fmla="*/ 7494 h 23597"/>
                    <a:gd name="connsiteX6" fmla="*/ 65756 w 171762"/>
                    <a:gd name="connsiteY6" fmla="*/ 12087 h 23597"/>
                    <a:gd name="connsiteX7" fmla="*/ 169465 w 171762"/>
                    <a:gd name="connsiteY7" fmla="*/ 242 h 23597"/>
                    <a:gd name="connsiteX8" fmla="*/ 170070 w 171762"/>
                    <a:gd name="connsiteY8" fmla="*/ 0 h 23597"/>
                    <a:gd name="connsiteX9" fmla="*/ 171641 w 171762"/>
                    <a:gd name="connsiteY9" fmla="*/ 15714 h 23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762" h="23597">
                      <a:moveTo>
                        <a:pt x="171762" y="15714"/>
                      </a:moveTo>
                      <a:cubicBezTo>
                        <a:pt x="124259" y="21878"/>
                        <a:pt x="76392" y="26713"/>
                        <a:pt x="28889" y="21153"/>
                      </a:cubicBezTo>
                      <a:cubicBezTo>
                        <a:pt x="19823" y="20065"/>
                        <a:pt x="10516" y="19582"/>
                        <a:pt x="1330" y="18615"/>
                      </a:cubicBezTo>
                      <a:cubicBezTo>
                        <a:pt x="2538" y="14021"/>
                        <a:pt x="3505" y="11120"/>
                        <a:pt x="3505" y="11120"/>
                      </a:cubicBezTo>
                      <a:cubicBezTo>
                        <a:pt x="2176" y="9549"/>
                        <a:pt x="967" y="7494"/>
                        <a:pt x="0" y="5318"/>
                      </a:cubicBezTo>
                      <a:cubicBezTo>
                        <a:pt x="8582" y="4714"/>
                        <a:pt x="18977" y="6648"/>
                        <a:pt x="26109" y="7494"/>
                      </a:cubicBezTo>
                      <a:cubicBezTo>
                        <a:pt x="39284" y="8824"/>
                        <a:pt x="52459" y="10879"/>
                        <a:pt x="65756" y="12087"/>
                      </a:cubicBezTo>
                      <a:cubicBezTo>
                        <a:pt x="100567" y="14988"/>
                        <a:pt x="136104" y="10879"/>
                        <a:pt x="169465" y="242"/>
                      </a:cubicBezTo>
                      <a:cubicBezTo>
                        <a:pt x="169707" y="242"/>
                        <a:pt x="169949" y="242"/>
                        <a:pt x="170070" y="0"/>
                      </a:cubicBezTo>
                      <a:cubicBezTo>
                        <a:pt x="170674" y="4835"/>
                        <a:pt x="171279" y="10274"/>
                        <a:pt x="171641" y="1571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2" name="Freeform: Shape 991">
                  <a:extLst>
                    <a:ext uri="{FF2B5EF4-FFF2-40B4-BE49-F238E27FC236}">
                      <a16:creationId xmlns:a16="http://schemas.microsoft.com/office/drawing/2014/main" id="{033F0A8B-D799-1C8D-FC6D-19A726E1BBA7}"/>
                    </a:ext>
                  </a:extLst>
                </p:cNvPr>
                <p:cNvSpPr/>
                <p:nvPr/>
              </p:nvSpPr>
              <p:spPr>
                <a:xfrm>
                  <a:off x="5954475" y="3859030"/>
                  <a:ext cx="168998" cy="26699"/>
                </a:xfrm>
                <a:custGeom>
                  <a:avLst/>
                  <a:gdLst>
                    <a:gd name="connsiteX0" fmla="*/ 178894 w 178893"/>
                    <a:gd name="connsiteY0" fmla="*/ 14988 h 28233"/>
                    <a:gd name="connsiteX1" fmla="*/ 82073 w 178893"/>
                    <a:gd name="connsiteY1" fmla="*/ 27801 h 28233"/>
                    <a:gd name="connsiteX2" fmla="*/ 0 w 178893"/>
                    <a:gd name="connsiteY2" fmla="*/ 26834 h 28233"/>
                    <a:gd name="connsiteX3" fmla="*/ 4351 w 178893"/>
                    <a:gd name="connsiteY3" fmla="*/ 5560 h 28233"/>
                    <a:gd name="connsiteX4" fmla="*/ 62613 w 178893"/>
                    <a:gd name="connsiteY4" fmla="*/ 7615 h 28233"/>
                    <a:gd name="connsiteX5" fmla="*/ 175751 w 178893"/>
                    <a:gd name="connsiteY5" fmla="*/ 0 h 28233"/>
                    <a:gd name="connsiteX6" fmla="*/ 175751 w 178893"/>
                    <a:gd name="connsiteY6" fmla="*/ 1330 h 28233"/>
                    <a:gd name="connsiteX7" fmla="*/ 178894 w 178893"/>
                    <a:gd name="connsiteY7" fmla="*/ 15109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893" h="28233">
                      <a:moveTo>
                        <a:pt x="178894" y="14988"/>
                      </a:moveTo>
                      <a:cubicBezTo>
                        <a:pt x="146862" y="12692"/>
                        <a:pt x="114710" y="25383"/>
                        <a:pt x="82073" y="27801"/>
                      </a:cubicBezTo>
                      <a:cubicBezTo>
                        <a:pt x="54998" y="29735"/>
                        <a:pt x="26713" y="24416"/>
                        <a:pt x="0" y="26834"/>
                      </a:cubicBezTo>
                      <a:cubicBezTo>
                        <a:pt x="1330" y="17889"/>
                        <a:pt x="3143" y="10033"/>
                        <a:pt x="4351" y="5560"/>
                      </a:cubicBezTo>
                      <a:cubicBezTo>
                        <a:pt x="23812" y="3626"/>
                        <a:pt x="43273" y="6165"/>
                        <a:pt x="62613" y="7615"/>
                      </a:cubicBezTo>
                      <a:cubicBezTo>
                        <a:pt x="100325" y="10153"/>
                        <a:pt x="138522" y="7615"/>
                        <a:pt x="175751" y="0"/>
                      </a:cubicBezTo>
                      <a:lnTo>
                        <a:pt x="175751" y="1330"/>
                      </a:lnTo>
                      <a:cubicBezTo>
                        <a:pt x="177201" y="5077"/>
                        <a:pt x="178168" y="9791"/>
                        <a:pt x="178894" y="15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4" name="Freeform: Shape 993">
                  <a:extLst>
                    <a:ext uri="{FF2B5EF4-FFF2-40B4-BE49-F238E27FC236}">
                      <a16:creationId xmlns:a16="http://schemas.microsoft.com/office/drawing/2014/main" id="{ED04B769-C8F5-1145-2ACD-8B414222AC02}"/>
                    </a:ext>
                  </a:extLst>
                </p:cNvPr>
                <p:cNvSpPr/>
                <p:nvPr/>
              </p:nvSpPr>
              <p:spPr>
                <a:xfrm>
                  <a:off x="5953789" y="3921212"/>
                  <a:ext cx="168770" cy="31539"/>
                </a:xfrm>
                <a:custGeom>
                  <a:avLst/>
                  <a:gdLst>
                    <a:gd name="connsiteX0" fmla="*/ 176476 w 178651"/>
                    <a:gd name="connsiteY0" fmla="*/ 20549 h 33351"/>
                    <a:gd name="connsiteX1" fmla="*/ 177201 w 178651"/>
                    <a:gd name="connsiteY1" fmla="*/ 22120 h 33351"/>
                    <a:gd name="connsiteX2" fmla="*/ 142390 w 178651"/>
                    <a:gd name="connsiteY2" fmla="*/ 23449 h 33351"/>
                    <a:gd name="connsiteX3" fmla="*/ 23087 w 178651"/>
                    <a:gd name="connsiteY3" fmla="*/ 31306 h 33351"/>
                    <a:gd name="connsiteX4" fmla="*/ 0 w 178651"/>
                    <a:gd name="connsiteY4" fmla="*/ 26713 h 33351"/>
                    <a:gd name="connsiteX5" fmla="*/ 3384 w 178651"/>
                    <a:gd name="connsiteY5" fmla="*/ 5197 h 33351"/>
                    <a:gd name="connsiteX6" fmla="*/ 32152 w 178651"/>
                    <a:gd name="connsiteY6" fmla="*/ 4593 h 33351"/>
                    <a:gd name="connsiteX7" fmla="*/ 98633 w 178651"/>
                    <a:gd name="connsiteY7" fmla="*/ 13296 h 33351"/>
                    <a:gd name="connsiteX8" fmla="*/ 178652 w 178651"/>
                    <a:gd name="connsiteY8" fmla="*/ 0 h 33351"/>
                    <a:gd name="connsiteX9" fmla="*/ 176234 w 178651"/>
                    <a:gd name="connsiteY9" fmla="*/ 20549 h 3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8651" h="33351">
                      <a:moveTo>
                        <a:pt x="176476" y="20549"/>
                      </a:moveTo>
                      <a:cubicBezTo>
                        <a:pt x="176476" y="20549"/>
                        <a:pt x="176960" y="21636"/>
                        <a:pt x="177201" y="22120"/>
                      </a:cubicBezTo>
                      <a:cubicBezTo>
                        <a:pt x="165597" y="21878"/>
                        <a:pt x="153993" y="22362"/>
                        <a:pt x="142390" y="23449"/>
                      </a:cubicBezTo>
                      <a:cubicBezTo>
                        <a:pt x="102501" y="26955"/>
                        <a:pt x="62492" y="37833"/>
                        <a:pt x="23087" y="31306"/>
                      </a:cubicBezTo>
                      <a:cubicBezTo>
                        <a:pt x="15472" y="29977"/>
                        <a:pt x="7736" y="28163"/>
                        <a:pt x="0" y="26713"/>
                      </a:cubicBezTo>
                      <a:cubicBezTo>
                        <a:pt x="1088" y="16801"/>
                        <a:pt x="2780" y="8219"/>
                        <a:pt x="3384" y="5197"/>
                      </a:cubicBezTo>
                      <a:cubicBezTo>
                        <a:pt x="12692" y="3868"/>
                        <a:pt x="21999" y="3384"/>
                        <a:pt x="32152" y="4593"/>
                      </a:cubicBezTo>
                      <a:cubicBezTo>
                        <a:pt x="54272" y="7373"/>
                        <a:pt x="76271" y="13296"/>
                        <a:pt x="98633" y="13296"/>
                      </a:cubicBezTo>
                      <a:cubicBezTo>
                        <a:pt x="125709" y="13296"/>
                        <a:pt x="152060" y="4593"/>
                        <a:pt x="178652" y="0"/>
                      </a:cubicBezTo>
                      <a:cubicBezTo>
                        <a:pt x="177443" y="11966"/>
                        <a:pt x="176234" y="20549"/>
                        <a:pt x="176234" y="2054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9" name="Freeform: Shape 998">
                  <a:extLst>
                    <a:ext uri="{FF2B5EF4-FFF2-40B4-BE49-F238E27FC236}">
                      <a16:creationId xmlns:a16="http://schemas.microsoft.com/office/drawing/2014/main" id="{ED0FE31F-C569-5ECB-B799-9042011FD507}"/>
                    </a:ext>
                  </a:extLst>
                </p:cNvPr>
                <p:cNvSpPr/>
                <p:nvPr/>
              </p:nvSpPr>
              <p:spPr>
                <a:xfrm>
                  <a:off x="5950821" y="3999399"/>
                  <a:ext cx="182701" cy="63683"/>
                </a:xfrm>
                <a:custGeom>
                  <a:avLst/>
                  <a:gdLst>
                    <a:gd name="connsiteX0" fmla="*/ 193398 w 193398"/>
                    <a:gd name="connsiteY0" fmla="*/ 34449 h 67341"/>
                    <a:gd name="connsiteX1" fmla="*/ 106732 w 193398"/>
                    <a:gd name="connsiteY1" fmla="*/ 67206 h 67341"/>
                    <a:gd name="connsiteX2" fmla="*/ 0 w 193398"/>
                    <a:gd name="connsiteY2" fmla="*/ 36262 h 67341"/>
                    <a:gd name="connsiteX3" fmla="*/ 7011 w 193398"/>
                    <a:gd name="connsiteY3" fmla="*/ 27680 h 67341"/>
                    <a:gd name="connsiteX4" fmla="*/ 2176 w 193398"/>
                    <a:gd name="connsiteY4" fmla="*/ 0 h 67341"/>
                    <a:gd name="connsiteX5" fmla="*/ 17043 w 193398"/>
                    <a:gd name="connsiteY5" fmla="*/ 7615 h 67341"/>
                    <a:gd name="connsiteX6" fmla="*/ 88963 w 193398"/>
                    <a:gd name="connsiteY6" fmla="*/ 37834 h 67341"/>
                    <a:gd name="connsiteX7" fmla="*/ 190498 w 193398"/>
                    <a:gd name="connsiteY7" fmla="*/ 242 h 67341"/>
                    <a:gd name="connsiteX8" fmla="*/ 193398 w 193398"/>
                    <a:gd name="connsiteY8" fmla="*/ 34691 h 67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3398" h="67341">
                      <a:moveTo>
                        <a:pt x="193398" y="34449"/>
                      </a:moveTo>
                      <a:cubicBezTo>
                        <a:pt x="166806" y="52097"/>
                        <a:pt x="138038" y="65635"/>
                        <a:pt x="106732" y="67206"/>
                      </a:cubicBezTo>
                      <a:cubicBezTo>
                        <a:pt x="70711" y="68898"/>
                        <a:pt x="32515" y="54514"/>
                        <a:pt x="0" y="36262"/>
                      </a:cubicBezTo>
                      <a:cubicBezTo>
                        <a:pt x="3989" y="30944"/>
                        <a:pt x="7011" y="27680"/>
                        <a:pt x="7011" y="27680"/>
                      </a:cubicBezTo>
                      <a:cubicBezTo>
                        <a:pt x="-1571" y="21636"/>
                        <a:pt x="-725" y="10033"/>
                        <a:pt x="2176" y="0"/>
                      </a:cubicBezTo>
                      <a:cubicBezTo>
                        <a:pt x="7615" y="2417"/>
                        <a:pt x="12813" y="5197"/>
                        <a:pt x="17043" y="7615"/>
                      </a:cubicBezTo>
                      <a:cubicBezTo>
                        <a:pt x="39526" y="20186"/>
                        <a:pt x="62734" y="35658"/>
                        <a:pt x="88963" y="37834"/>
                      </a:cubicBezTo>
                      <a:cubicBezTo>
                        <a:pt x="125588" y="40735"/>
                        <a:pt x="157257" y="17164"/>
                        <a:pt x="190498" y="242"/>
                      </a:cubicBezTo>
                      <a:cubicBezTo>
                        <a:pt x="191827" y="14263"/>
                        <a:pt x="192794" y="26955"/>
                        <a:pt x="193398" y="34691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0" name="Freeform: Shape 999">
                  <a:extLst>
                    <a:ext uri="{FF2B5EF4-FFF2-40B4-BE49-F238E27FC236}">
                      <a16:creationId xmlns:a16="http://schemas.microsoft.com/office/drawing/2014/main" id="{080AA989-A95A-E6B7-4DB2-1A21127E86E5}"/>
                    </a:ext>
                  </a:extLst>
                </p:cNvPr>
                <p:cNvSpPr/>
                <p:nvPr/>
              </p:nvSpPr>
              <p:spPr>
                <a:xfrm>
                  <a:off x="5914736" y="4079300"/>
                  <a:ext cx="90665" cy="102648"/>
                </a:xfrm>
                <a:custGeom>
                  <a:avLst/>
                  <a:gdLst>
                    <a:gd name="connsiteX0" fmla="*/ 95853 w 95973"/>
                    <a:gd name="connsiteY0" fmla="*/ 87271 h 108545"/>
                    <a:gd name="connsiteX1" fmla="*/ 78447 w 95973"/>
                    <a:gd name="connsiteY1" fmla="*/ 108545 h 108545"/>
                    <a:gd name="connsiteX2" fmla="*/ 78447 w 95973"/>
                    <a:gd name="connsiteY2" fmla="*/ 108303 h 108545"/>
                    <a:gd name="connsiteX3" fmla="*/ 0 w 95973"/>
                    <a:gd name="connsiteY3" fmla="*/ 12934 h 108545"/>
                    <a:gd name="connsiteX4" fmla="*/ 26230 w 95973"/>
                    <a:gd name="connsiteY4" fmla="*/ 0 h 108545"/>
                    <a:gd name="connsiteX5" fmla="*/ 44602 w 95973"/>
                    <a:gd name="connsiteY5" fmla="*/ 23571 h 108545"/>
                    <a:gd name="connsiteX6" fmla="*/ 90293 w 95973"/>
                    <a:gd name="connsiteY6" fmla="*/ 79777 h 108545"/>
                    <a:gd name="connsiteX7" fmla="*/ 95974 w 95973"/>
                    <a:gd name="connsiteY7" fmla="*/ 87271 h 108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5973" h="108545">
                      <a:moveTo>
                        <a:pt x="95853" y="87271"/>
                      </a:moveTo>
                      <a:cubicBezTo>
                        <a:pt x="89930" y="96699"/>
                        <a:pt x="82315" y="104677"/>
                        <a:pt x="78447" y="108545"/>
                      </a:cubicBezTo>
                      <a:cubicBezTo>
                        <a:pt x="78447" y="108545"/>
                        <a:pt x="78447" y="108461"/>
                        <a:pt x="78447" y="108303"/>
                      </a:cubicBezTo>
                      <a:cubicBezTo>
                        <a:pt x="52338" y="76392"/>
                        <a:pt x="26109" y="44724"/>
                        <a:pt x="0" y="12934"/>
                      </a:cubicBezTo>
                      <a:cubicBezTo>
                        <a:pt x="10395" y="5198"/>
                        <a:pt x="24175" y="725"/>
                        <a:pt x="26230" y="0"/>
                      </a:cubicBezTo>
                      <a:cubicBezTo>
                        <a:pt x="32999" y="8099"/>
                        <a:pt x="39042" y="16802"/>
                        <a:pt x="44602" y="23571"/>
                      </a:cubicBezTo>
                      <a:cubicBezTo>
                        <a:pt x="59833" y="42306"/>
                        <a:pt x="75063" y="61042"/>
                        <a:pt x="90293" y="79777"/>
                      </a:cubicBezTo>
                      <a:cubicBezTo>
                        <a:pt x="92227" y="82074"/>
                        <a:pt x="94282" y="84733"/>
                        <a:pt x="95974" y="87271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1" name="Freeform: Shape 1000">
                  <a:extLst>
                    <a:ext uri="{FF2B5EF4-FFF2-40B4-BE49-F238E27FC236}">
                      <a16:creationId xmlns:a16="http://schemas.microsoft.com/office/drawing/2014/main" id="{B48374A5-D034-5AFB-0622-AEB067A09723}"/>
                    </a:ext>
                  </a:extLst>
                </p:cNvPr>
                <p:cNvSpPr/>
                <p:nvPr/>
              </p:nvSpPr>
              <p:spPr>
                <a:xfrm>
                  <a:off x="6077798" y="4082843"/>
                  <a:ext cx="104025" cy="115222"/>
                </a:xfrm>
                <a:custGeom>
                  <a:avLst/>
                  <a:gdLst>
                    <a:gd name="connsiteX0" fmla="*/ 109995 w 110116"/>
                    <a:gd name="connsiteY0" fmla="*/ 18977 h 121841"/>
                    <a:gd name="connsiteX1" fmla="*/ 87875 w 110116"/>
                    <a:gd name="connsiteY1" fmla="*/ 32999 h 121841"/>
                    <a:gd name="connsiteX2" fmla="*/ 45811 w 110116"/>
                    <a:gd name="connsiteY2" fmla="*/ 77843 h 121841"/>
                    <a:gd name="connsiteX3" fmla="*/ 14988 w 110116"/>
                    <a:gd name="connsiteY3" fmla="*/ 121841 h 121841"/>
                    <a:gd name="connsiteX4" fmla="*/ 0 w 110116"/>
                    <a:gd name="connsiteY4" fmla="*/ 94282 h 121841"/>
                    <a:gd name="connsiteX5" fmla="*/ 0 w 110116"/>
                    <a:gd name="connsiteY5" fmla="*/ 94282 h 121841"/>
                    <a:gd name="connsiteX6" fmla="*/ 57415 w 110116"/>
                    <a:gd name="connsiteY6" fmla="*/ 43273 h 121841"/>
                    <a:gd name="connsiteX7" fmla="*/ 87150 w 110116"/>
                    <a:gd name="connsiteY7" fmla="*/ 0 h 121841"/>
                    <a:gd name="connsiteX8" fmla="*/ 92589 w 110116"/>
                    <a:gd name="connsiteY8" fmla="*/ 3143 h 121841"/>
                    <a:gd name="connsiteX9" fmla="*/ 110116 w 110116"/>
                    <a:gd name="connsiteY9" fmla="*/ 18856 h 121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0116" h="121841">
                      <a:moveTo>
                        <a:pt x="109995" y="18977"/>
                      </a:moveTo>
                      <a:cubicBezTo>
                        <a:pt x="103106" y="24417"/>
                        <a:pt x="95128" y="28284"/>
                        <a:pt x="87875" y="32999"/>
                      </a:cubicBezTo>
                      <a:cubicBezTo>
                        <a:pt x="70711" y="44361"/>
                        <a:pt x="57899" y="61283"/>
                        <a:pt x="45811" y="77843"/>
                      </a:cubicBezTo>
                      <a:cubicBezTo>
                        <a:pt x="35416" y="92469"/>
                        <a:pt x="25021" y="107094"/>
                        <a:pt x="14988" y="121841"/>
                      </a:cubicBezTo>
                      <a:cubicBezTo>
                        <a:pt x="7978" y="115555"/>
                        <a:pt x="3143" y="105160"/>
                        <a:pt x="0" y="94282"/>
                      </a:cubicBezTo>
                      <a:lnTo>
                        <a:pt x="0" y="94282"/>
                      </a:lnTo>
                      <a:cubicBezTo>
                        <a:pt x="18735" y="76997"/>
                        <a:pt x="40251" y="62733"/>
                        <a:pt x="57415" y="43273"/>
                      </a:cubicBezTo>
                      <a:cubicBezTo>
                        <a:pt x="68898" y="30098"/>
                        <a:pt x="79293" y="15714"/>
                        <a:pt x="87150" y="0"/>
                      </a:cubicBezTo>
                      <a:cubicBezTo>
                        <a:pt x="88722" y="967"/>
                        <a:pt x="90535" y="2055"/>
                        <a:pt x="92589" y="3143"/>
                      </a:cubicBezTo>
                      <a:cubicBezTo>
                        <a:pt x="99358" y="6527"/>
                        <a:pt x="105160" y="12208"/>
                        <a:pt x="110116" y="18856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0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261F23B4-A051-C769-3E90-53EDF3B5AA23}"/>
                  </a:ext>
                </a:extLst>
              </p:cNvPr>
              <p:cNvSpPr/>
              <p:nvPr/>
            </p:nvSpPr>
            <p:spPr>
              <a:xfrm>
                <a:off x="5157858" y="3742718"/>
                <a:ext cx="819431" cy="1451763"/>
              </a:xfrm>
              <a:custGeom>
                <a:avLst/>
                <a:gdLst>
                  <a:gd name="connsiteX0" fmla="*/ 834433 w 867409"/>
                  <a:gd name="connsiteY0" fmla="*/ 727000 h 1535164"/>
                  <a:gd name="connsiteX1" fmla="*/ 788380 w 867409"/>
                  <a:gd name="connsiteY1" fmla="*/ 1145345 h 1535164"/>
                  <a:gd name="connsiteX2" fmla="*/ 515447 w 867409"/>
                  <a:gd name="connsiteY2" fmla="*/ 1471464 h 1535164"/>
                  <a:gd name="connsiteX3" fmla="*/ 383090 w 867409"/>
                  <a:gd name="connsiteY3" fmla="*/ 1471464 h 1535164"/>
                  <a:gd name="connsiteX4" fmla="*/ 284940 w 867409"/>
                  <a:gd name="connsiteY4" fmla="*/ 1489111 h 1535164"/>
                  <a:gd name="connsiteX5" fmla="*/ 82959 w 867409"/>
                  <a:gd name="connsiteY5" fmla="*/ 1535164 h 1535164"/>
                  <a:gd name="connsiteX6" fmla="*/ 4875 w 867409"/>
                  <a:gd name="connsiteY6" fmla="*/ 1265736 h 1535164"/>
                  <a:gd name="connsiteX7" fmla="*/ 75828 w 867409"/>
                  <a:gd name="connsiteY7" fmla="*/ 755164 h 1535164"/>
                  <a:gd name="connsiteX8" fmla="*/ 182197 w 867409"/>
                  <a:gd name="connsiteY8" fmla="*/ 379367 h 1535164"/>
                  <a:gd name="connsiteX9" fmla="*/ 639464 w 867409"/>
                  <a:gd name="connsiteY9" fmla="*/ 64 h 1535164"/>
                  <a:gd name="connsiteX10" fmla="*/ 762634 w 867409"/>
                  <a:gd name="connsiteY10" fmla="*/ 139794 h 1535164"/>
                  <a:gd name="connsiteX11" fmla="*/ 763601 w 867409"/>
                  <a:gd name="connsiteY11" fmla="*/ 152486 h 1535164"/>
                  <a:gd name="connsiteX12" fmla="*/ 827423 w 867409"/>
                  <a:gd name="connsiteY12" fmla="*/ 439562 h 1535164"/>
                  <a:gd name="connsiteX13" fmla="*/ 834433 w 867409"/>
                  <a:gd name="connsiteY13" fmla="*/ 726758 h 153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7409" h="1535164">
                    <a:moveTo>
                      <a:pt x="834433" y="727000"/>
                    </a:moveTo>
                    <a:cubicBezTo>
                      <a:pt x="806028" y="805085"/>
                      <a:pt x="806028" y="950375"/>
                      <a:pt x="788380" y="1145345"/>
                    </a:cubicBezTo>
                    <a:cubicBezTo>
                      <a:pt x="770733" y="1340315"/>
                      <a:pt x="600542" y="1475090"/>
                      <a:pt x="515447" y="1471464"/>
                    </a:cubicBezTo>
                    <a:cubicBezTo>
                      <a:pt x="469998" y="1469530"/>
                      <a:pt x="424670" y="1468684"/>
                      <a:pt x="383090" y="1471464"/>
                    </a:cubicBezTo>
                    <a:cubicBezTo>
                      <a:pt x="346586" y="1473881"/>
                      <a:pt x="313104" y="1479200"/>
                      <a:pt x="284940" y="1489111"/>
                    </a:cubicBezTo>
                    <a:cubicBezTo>
                      <a:pt x="224745" y="1510385"/>
                      <a:pt x="224745" y="1535164"/>
                      <a:pt x="82959" y="1535164"/>
                    </a:cubicBezTo>
                    <a:cubicBezTo>
                      <a:pt x="-58826" y="1535164"/>
                      <a:pt x="29775" y="1432421"/>
                      <a:pt x="4875" y="1265736"/>
                    </a:cubicBezTo>
                    <a:cubicBezTo>
                      <a:pt x="-20025" y="1099051"/>
                      <a:pt x="75828" y="755164"/>
                      <a:pt x="75828" y="755164"/>
                    </a:cubicBezTo>
                    <a:cubicBezTo>
                      <a:pt x="72323" y="645289"/>
                      <a:pt x="125507" y="514141"/>
                      <a:pt x="182197" y="379367"/>
                    </a:cubicBezTo>
                    <a:cubicBezTo>
                      <a:pt x="238887" y="244592"/>
                      <a:pt x="526084" y="3569"/>
                      <a:pt x="639464" y="64"/>
                    </a:cubicBezTo>
                    <a:cubicBezTo>
                      <a:pt x="736163" y="-2958"/>
                      <a:pt x="758162" y="102081"/>
                      <a:pt x="762634" y="139794"/>
                    </a:cubicBezTo>
                    <a:cubicBezTo>
                      <a:pt x="763359" y="146442"/>
                      <a:pt x="763601" y="150915"/>
                      <a:pt x="763601" y="152486"/>
                    </a:cubicBezTo>
                    <a:cubicBezTo>
                      <a:pt x="763601" y="152486"/>
                      <a:pt x="760096" y="350961"/>
                      <a:pt x="827423" y="439562"/>
                    </a:cubicBezTo>
                    <a:cubicBezTo>
                      <a:pt x="894750" y="528283"/>
                      <a:pt x="862839" y="648795"/>
                      <a:pt x="834433" y="72675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97FD24EF-B461-86B7-F88F-5D6F809B0A61}"/>
                  </a:ext>
                </a:extLst>
              </p:cNvPr>
              <p:cNvSpPr/>
              <p:nvPr/>
            </p:nvSpPr>
            <p:spPr>
              <a:xfrm>
                <a:off x="6144687" y="3742948"/>
                <a:ext cx="819478" cy="1451762"/>
              </a:xfrm>
              <a:custGeom>
                <a:avLst/>
                <a:gdLst>
                  <a:gd name="connsiteX0" fmla="*/ 784499 w 867458"/>
                  <a:gd name="connsiteY0" fmla="*/ 1535042 h 1535163"/>
                  <a:gd name="connsiteX1" fmla="*/ 710887 w 867458"/>
                  <a:gd name="connsiteY1" fmla="*/ 1531899 h 1535163"/>
                  <a:gd name="connsiteX2" fmla="*/ 582519 w 867458"/>
                  <a:gd name="connsiteY2" fmla="*/ 1488989 h 1535163"/>
                  <a:gd name="connsiteX3" fmla="*/ 352012 w 867458"/>
                  <a:gd name="connsiteY3" fmla="*/ 1471221 h 1535163"/>
                  <a:gd name="connsiteX4" fmla="*/ 78957 w 867458"/>
                  <a:gd name="connsiteY4" fmla="*/ 1145102 h 1535163"/>
                  <a:gd name="connsiteX5" fmla="*/ 62519 w 867458"/>
                  <a:gd name="connsiteY5" fmla="*/ 926562 h 1535163"/>
                  <a:gd name="connsiteX6" fmla="*/ 32904 w 867458"/>
                  <a:gd name="connsiteY6" fmla="*/ 726757 h 1535163"/>
                  <a:gd name="connsiteX7" fmla="*/ 40036 w 867458"/>
                  <a:gd name="connsiteY7" fmla="*/ 439560 h 1535163"/>
                  <a:gd name="connsiteX8" fmla="*/ 103737 w 867458"/>
                  <a:gd name="connsiteY8" fmla="*/ 152485 h 1535163"/>
                  <a:gd name="connsiteX9" fmla="*/ 227874 w 867458"/>
                  <a:gd name="connsiteY9" fmla="*/ 62 h 1535163"/>
                  <a:gd name="connsiteX10" fmla="*/ 685262 w 867458"/>
                  <a:gd name="connsiteY10" fmla="*/ 379365 h 1535163"/>
                  <a:gd name="connsiteX11" fmla="*/ 791631 w 867458"/>
                  <a:gd name="connsiteY11" fmla="*/ 755163 h 1535163"/>
                  <a:gd name="connsiteX12" fmla="*/ 862584 w 867458"/>
                  <a:gd name="connsiteY12" fmla="*/ 1265735 h 1535163"/>
                  <a:gd name="connsiteX13" fmla="*/ 784499 w 867458"/>
                  <a:gd name="connsiteY13" fmla="*/ 1535163 h 153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7458" h="1535163">
                    <a:moveTo>
                      <a:pt x="784499" y="1535042"/>
                    </a:moveTo>
                    <a:cubicBezTo>
                      <a:pt x="754160" y="1535042"/>
                      <a:pt x="730227" y="1533833"/>
                      <a:pt x="710887" y="1531899"/>
                    </a:cubicBezTo>
                    <a:cubicBezTo>
                      <a:pt x="639934" y="1524647"/>
                      <a:pt x="629901" y="1505670"/>
                      <a:pt x="582519" y="1488989"/>
                    </a:cubicBezTo>
                    <a:cubicBezTo>
                      <a:pt x="522203" y="1467715"/>
                      <a:pt x="437107" y="1467715"/>
                      <a:pt x="352012" y="1471221"/>
                    </a:cubicBezTo>
                    <a:cubicBezTo>
                      <a:pt x="266917" y="1474847"/>
                      <a:pt x="96726" y="1340072"/>
                      <a:pt x="78957" y="1145102"/>
                    </a:cubicBezTo>
                    <a:cubicBezTo>
                      <a:pt x="71463" y="1063029"/>
                      <a:pt x="67112" y="989658"/>
                      <a:pt x="62519" y="926562"/>
                    </a:cubicBezTo>
                    <a:cubicBezTo>
                      <a:pt x="56233" y="839654"/>
                      <a:pt x="49343" y="771964"/>
                      <a:pt x="32904" y="726757"/>
                    </a:cubicBezTo>
                    <a:cubicBezTo>
                      <a:pt x="4499" y="648673"/>
                      <a:pt x="-27291" y="528282"/>
                      <a:pt x="40036" y="439560"/>
                    </a:cubicBezTo>
                    <a:cubicBezTo>
                      <a:pt x="107363" y="350960"/>
                      <a:pt x="103737" y="152485"/>
                      <a:pt x="103737" y="152485"/>
                    </a:cubicBezTo>
                    <a:cubicBezTo>
                      <a:pt x="103737" y="141848"/>
                      <a:pt x="114373" y="-3443"/>
                      <a:pt x="227874" y="62"/>
                    </a:cubicBezTo>
                    <a:cubicBezTo>
                      <a:pt x="341254" y="3568"/>
                      <a:pt x="628572" y="244591"/>
                      <a:pt x="685262" y="379365"/>
                    </a:cubicBezTo>
                    <a:cubicBezTo>
                      <a:pt x="741952" y="514140"/>
                      <a:pt x="795136" y="645288"/>
                      <a:pt x="791631" y="755163"/>
                    </a:cubicBezTo>
                    <a:cubicBezTo>
                      <a:pt x="791631" y="755163"/>
                      <a:pt x="887242" y="1099049"/>
                      <a:pt x="862584" y="1265735"/>
                    </a:cubicBezTo>
                    <a:cubicBezTo>
                      <a:pt x="837684" y="1432420"/>
                      <a:pt x="926284" y="1535163"/>
                      <a:pt x="784499" y="1535163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424756F1-E741-B4E3-3741-269AFE2AE908}"/>
                  </a:ext>
                </a:extLst>
              </p:cNvPr>
              <p:cNvSpPr/>
              <p:nvPr/>
            </p:nvSpPr>
            <p:spPr>
              <a:xfrm>
                <a:off x="5229378" y="4430108"/>
                <a:ext cx="716760" cy="66977"/>
              </a:xfrm>
              <a:custGeom>
                <a:avLst/>
                <a:gdLst>
                  <a:gd name="connsiteX0" fmla="*/ 0 w 758726"/>
                  <a:gd name="connsiteY0" fmla="*/ 28405 h 70824"/>
                  <a:gd name="connsiteX1" fmla="*/ 758726 w 758726"/>
                  <a:gd name="connsiteY1" fmla="*/ 0 h 70824"/>
                  <a:gd name="connsiteX2" fmla="*/ 0 w 758726"/>
                  <a:gd name="connsiteY2" fmla="*/ 28405 h 7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8726" h="70824">
                    <a:moveTo>
                      <a:pt x="0" y="28405"/>
                    </a:moveTo>
                    <a:cubicBezTo>
                      <a:pt x="0" y="28405"/>
                      <a:pt x="478661" y="85095"/>
                      <a:pt x="758726" y="0"/>
                    </a:cubicBezTo>
                    <a:cubicBezTo>
                      <a:pt x="758726" y="0"/>
                      <a:pt x="464398" y="138280"/>
                      <a:pt x="0" y="28405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56B30454-BF9C-6A29-636D-5D26E4295E2B}"/>
                  </a:ext>
                </a:extLst>
              </p:cNvPr>
              <p:cNvSpPr/>
              <p:nvPr/>
            </p:nvSpPr>
            <p:spPr>
              <a:xfrm>
                <a:off x="5170685" y="4735309"/>
                <a:ext cx="311620" cy="401447"/>
              </a:xfrm>
              <a:custGeom>
                <a:avLst/>
                <a:gdLst>
                  <a:gd name="connsiteX0" fmla="*/ 0 w 329865"/>
                  <a:gd name="connsiteY0" fmla="*/ 0 h 424509"/>
                  <a:gd name="connsiteX1" fmla="*/ 329865 w 329865"/>
                  <a:gd name="connsiteY1" fmla="*/ 424510 h 424509"/>
                  <a:gd name="connsiteX2" fmla="*/ 0 w 329865"/>
                  <a:gd name="connsiteY2" fmla="*/ 0 h 42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9865" h="424509">
                    <a:moveTo>
                      <a:pt x="0" y="0"/>
                    </a:moveTo>
                    <a:cubicBezTo>
                      <a:pt x="0" y="0"/>
                      <a:pt x="175630" y="373138"/>
                      <a:pt x="329865" y="424510"/>
                    </a:cubicBezTo>
                    <a:cubicBezTo>
                      <a:pt x="329865" y="424510"/>
                      <a:pt x="147104" y="393445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9A0A2D6-351B-F0C0-01F9-C5AC917B4EBF}"/>
                  </a:ext>
                </a:extLst>
              </p:cNvPr>
              <p:cNvSpPr/>
              <p:nvPr/>
            </p:nvSpPr>
            <p:spPr>
              <a:xfrm>
                <a:off x="5519760" y="3874918"/>
                <a:ext cx="457417" cy="1259390"/>
              </a:xfrm>
              <a:custGeom>
                <a:avLst/>
                <a:gdLst>
                  <a:gd name="connsiteX0" fmla="*/ 451344 w 484198"/>
                  <a:gd name="connsiteY0" fmla="*/ 587206 h 1331740"/>
                  <a:gd name="connsiteX1" fmla="*/ 405291 w 484198"/>
                  <a:gd name="connsiteY1" fmla="*/ 1005551 h 1331740"/>
                  <a:gd name="connsiteX2" fmla="*/ 132357 w 484198"/>
                  <a:gd name="connsiteY2" fmla="*/ 1331670 h 1331740"/>
                  <a:gd name="connsiteX3" fmla="*/ 0 w 484198"/>
                  <a:gd name="connsiteY3" fmla="*/ 1331670 h 1331740"/>
                  <a:gd name="connsiteX4" fmla="*/ 9428 w 484198"/>
                  <a:gd name="connsiteY4" fmla="*/ 1322241 h 1331740"/>
                  <a:gd name="connsiteX5" fmla="*/ 94765 w 484198"/>
                  <a:gd name="connsiteY5" fmla="*/ 1265430 h 1331740"/>
                  <a:gd name="connsiteX6" fmla="*/ 363226 w 484198"/>
                  <a:gd name="connsiteY6" fmla="*/ 828712 h 1331740"/>
                  <a:gd name="connsiteX7" fmla="*/ 346183 w 484198"/>
                  <a:gd name="connsiteY7" fmla="*/ 304240 h 1331740"/>
                  <a:gd name="connsiteX8" fmla="*/ 331558 w 484198"/>
                  <a:gd name="connsiteY8" fmla="*/ 124500 h 1331740"/>
                  <a:gd name="connsiteX9" fmla="*/ 379424 w 484198"/>
                  <a:gd name="connsiteY9" fmla="*/ 0 h 1331740"/>
                  <a:gd name="connsiteX10" fmla="*/ 380391 w 484198"/>
                  <a:gd name="connsiteY10" fmla="*/ 12692 h 1331740"/>
                  <a:gd name="connsiteX11" fmla="*/ 444212 w 484198"/>
                  <a:gd name="connsiteY11" fmla="*/ 299768 h 1331740"/>
                  <a:gd name="connsiteX12" fmla="*/ 451223 w 484198"/>
                  <a:gd name="connsiteY12" fmla="*/ 586964 h 133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4198" h="1331740">
                    <a:moveTo>
                      <a:pt x="451344" y="587206"/>
                    </a:moveTo>
                    <a:cubicBezTo>
                      <a:pt x="422938" y="665291"/>
                      <a:pt x="422938" y="810581"/>
                      <a:pt x="405291" y="1005551"/>
                    </a:cubicBezTo>
                    <a:cubicBezTo>
                      <a:pt x="387643" y="1200521"/>
                      <a:pt x="217452" y="1335296"/>
                      <a:pt x="132357" y="1331670"/>
                    </a:cubicBezTo>
                    <a:cubicBezTo>
                      <a:pt x="86908" y="1329736"/>
                      <a:pt x="41581" y="1328889"/>
                      <a:pt x="0" y="1331670"/>
                    </a:cubicBezTo>
                    <a:cubicBezTo>
                      <a:pt x="3022" y="1328406"/>
                      <a:pt x="6165" y="1325263"/>
                      <a:pt x="9428" y="1322241"/>
                    </a:cubicBezTo>
                    <a:cubicBezTo>
                      <a:pt x="34933" y="1299275"/>
                      <a:pt x="65876" y="1283804"/>
                      <a:pt x="94765" y="1265430"/>
                    </a:cubicBezTo>
                    <a:cubicBezTo>
                      <a:pt x="242957" y="1170907"/>
                      <a:pt x="331799" y="1001683"/>
                      <a:pt x="363226" y="828712"/>
                    </a:cubicBezTo>
                    <a:cubicBezTo>
                      <a:pt x="394775" y="655742"/>
                      <a:pt x="375193" y="477573"/>
                      <a:pt x="346183" y="304240"/>
                    </a:cubicBezTo>
                    <a:cubicBezTo>
                      <a:pt x="336272" y="244770"/>
                      <a:pt x="325151" y="184454"/>
                      <a:pt x="331558" y="124500"/>
                    </a:cubicBezTo>
                    <a:cubicBezTo>
                      <a:pt x="335546" y="87755"/>
                      <a:pt x="350051" y="32757"/>
                      <a:pt x="379424" y="0"/>
                    </a:cubicBezTo>
                    <a:cubicBezTo>
                      <a:pt x="380149" y="6648"/>
                      <a:pt x="380391" y="11120"/>
                      <a:pt x="380391" y="12692"/>
                    </a:cubicBezTo>
                    <a:cubicBezTo>
                      <a:pt x="380391" y="12692"/>
                      <a:pt x="376885" y="211167"/>
                      <a:pt x="444212" y="299768"/>
                    </a:cubicBezTo>
                    <a:cubicBezTo>
                      <a:pt x="511539" y="388489"/>
                      <a:pt x="479628" y="509001"/>
                      <a:pt x="451223" y="586964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934C87D-70E6-BD1C-94F3-1709F083CDD7}"/>
                  </a:ext>
                </a:extLst>
              </p:cNvPr>
              <p:cNvSpPr/>
              <p:nvPr/>
            </p:nvSpPr>
            <p:spPr>
              <a:xfrm>
                <a:off x="6146196" y="4021802"/>
                <a:ext cx="691296" cy="1095978"/>
              </a:xfrm>
              <a:custGeom>
                <a:avLst/>
                <a:gdLst>
                  <a:gd name="connsiteX0" fmla="*/ 242 w 731771"/>
                  <a:gd name="connsiteY0" fmla="*/ 239451 h 1158940"/>
                  <a:gd name="connsiteX1" fmla="*/ 104194 w 731771"/>
                  <a:gd name="connsiteY1" fmla="*/ 293845 h 1158940"/>
                  <a:gd name="connsiteX2" fmla="*/ 160883 w 731771"/>
                  <a:gd name="connsiteY2" fmla="*/ 383655 h 1158940"/>
                  <a:gd name="connsiteX3" fmla="*/ 241265 w 731771"/>
                  <a:gd name="connsiteY3" fmla="*/ 549131 h 1158940"/>
                  <a:gd name="connsiteX4" fmla="*/ 354765 w 731771"/>
                  <a:gd name="connsiteY4" fmla="*/ 676774 h 1158940"/>
                  <a:gd name="connsiteX5" fmla="*/ 394896 w 731771"/>
                  <a:gd name="connsiteY5" fmla="*/ 794989 h 1158940"/>
                  <a:gd name="connsiteX6" fmla="*/ 420884 w 731771"/>
                  <a:gd name="connsiteY6" fmla="*/ 972311 h 1158940"/>
                  <a:gd name="connsiteX7" fmla="*/ 402148 w 731771"/>
                  <a:gd name="connsiteY7" fmla="*/ 879842 h 1158940"/>
                  <a:gd name="connsiteX8" fmla="*/ 408071 w 731771"/>
                  <a:gd name="connsiteY8" fmla="*/ 798252 h 1158940"/>
                  <a:gd name="connsiteX9" fmla="*/ 487122 w 731771"/>
                  <a:gd name="connsiteY9" fmla="*/ 926137 h 1158940"/>
                  <a:gd name="connsiteX10" fmla="*/ 428015 w 731771"/>
                  <a:gd name="connsiteY10" fmla="*/ 801999 h 1158940"/>
                  <a:gd name="connsiteX11" fmla="*/ 373743 w 731771"/>
                  <a:gd name="connsiteY11" fmla="*/ 642204 h 1158940"/>
                  <a:gd name="connsiteX12" fmla="*/ 438168 w 731771"/>
                  <a:gd name="connsiteY12" fmla="*/ 699498 h 1158940"/>
                  <a:gd name="connsiteX13" fmla="*/ 513110 w 731771"/>
                  <a:gd name="connsiteY13" fmla="*/ 833910 h 1158940"/>
                  <a:gd name="connsiteX14" fmla="*/ 447718 w 731771"/>
                  <a:gd name="connsiteY14" fmla="*/ 672301 h 1158940"/>
                  <a:gd name="connsiteX15" fmla="*/ 532088 w 731771"/>
                  <a:gd name="connsiteY15" fmla="*/ 791362 h 1158940"/>
                  <a:gd name="connsiteX16" fmla="*/ 438773 w 731771"/>
                  <a:gd name="connsiteY16" fmla="*/ 643654 h 1158940"/>
                  <a:gd name="connsiteX17" fmla="*/ 253231 w 731771"/>
                  <a:gd name="connsiteY17" fmla="*/ 503078 h 1158940"/>
                  <a:gd name="connsiteX18" fmla="*/ 223738 w 731771"/>
                  <a:gd name="connsiteY18" fmla="*/ 420400 h 1158940"/>
                  <a:gd name="connsiteX19" fmla="*/ 445904 w 731771"/>
                  <a:gd name="connsiteY19" fmla="*/ 539703 h 1158940"/>
                  <a:gd name="connsiteX20" fmla="*/ 629029 w 731771"/>
                  <a:gd name="connsiteY20" fmla="*/ 720530 h 1158940"/>
                  <a:gd name="connsiteX21" fmla="*/ 654533 w 731771"/>
                  <a:gd name="connsiteY21" fmla="*/ 1045803 h 1158940"/>
                  <a:gd name="connsiteX22" fmla="*/ 689224 w 731771"/>
                  <a:gd name="connsiteY22" fmla="*/ 1158941 h 1158940"/>
                  <a:gd name="connsiteX23" fmla="*/ 666862 w 731771"/>
                  <a:gd name="connsiteY23" fmla="*/ 860865 h 1158940"/>
                  <a:gd name="connsiteX24" fmla="*/ 731772 w 731771"/>
                  <a:gd name="connsiteY24" fmla="*/ 1006519 h 1158940"/>
                  <a:gd name="connsiteX25" fmla="*/ 681125 w 731771"/>
                  <a:gd name="connsiteY25" fmla="*/ 836690 h 1158940"/>
                  <a:gd name="connsiteX26" fmla="*/ 551669 w 731771"/>
                  <a:gd name="connsiteY26" fmla="*/ 573185 h 1158940"/>
                  <a:gd name="connsiteX27" fmla="*/ 729354 w 731771"/>
                  <a:gd name="connsiteY27" fmla="*/ 631930 h 1158940"/>
                  <a:gd name="connsiteX28" fmla="*/ 596997 w 731771"/>
                  <a:gd name="connsiteY28" fmla="*/ 557471 h 1158940"/>
                  <a:gd name="connsiteX29" fmla="*/ 340502 w 731771"/>
                  <a:gd name="connsiteY29" fmla="*/ 405049 h 1158940"/>
                  <a:gd name="connsiteX30" fmla="*/ 261330 w 731771"/>
                  <a:gd name="connsiteY30" fmla="*/ 325876 h 1158940"/>
                  <a:gd name="connsiteX31" fmla="*/ 355853 w 731771"/>
                  <a:gd name="connsiteY31" fmla="*/ 286834 h 1158940"/>
                  <a:gd name="connsiteX32" fmla="*/ 430433 w 731771"/>
                  <a:gd name="connsiteY32" fmla="*/ 364556 h 1158940"/>
                  <a:gd name="connsiteX33" fmla="*/ 599294 w 731771"/>
                  <a:gd name="connsiteY33" fmla="*/ 524352 h 1158940"/>
                  <a:gd name="connsiteX34" fmla="*/ 431641 w 731771"/>
                  <a:gd name="connsiteY34" fmla="*/ 300735 h 1158940"/>
                  <a:gd name="connsiteX35" fmla="*/ 583943 w 731771"/>
                  <a:gd name="connsiteY35" fmla="*/ 432246 h 1158940"/>
                  <a:gd name="connsiteX36" fmla="*/ 533175 w 731771"/>
                  <a:gd name="connsiteY36" fmla="*/ 347150 h 1158940"/>
                  <a:gd name="connsiteX37" fmla="*/ 660818 w 731771"/>
                  <a:gd name="connsiteY37" fmla="*/ 434663 h 1158940"/>
                  <a:gd name="connsiteX38" fmla="*/ 548647 w 731771"/>
                  <a:gd name="connsiteY38" fmla="*/ 324426 h 1158940"/>
                  <a:gd name="connsiteX39" fmla="*/ 680884 w 731771"/>
                  <a:gd name="connsiteY39" fmla="*/ 338931 h 1158940"/>
                  <a:gd name="connsiteX40" fmla="*/ 604249 w 731771"/>
                  <a:gd name="connsiteY40" fmla="*/ 296625 h 1158940"/>
                  <a:gd name="connsiteX41" fmla="*/ 527978 w 731771"/>
                  <a:gd name="connsiteY41" fmla="*/ 318503 h 1158940"/>
                  <a:gd name="connsiteX42" fmla="*/ 488210 w 731771"/>
                  <a:gd name="connsiteY42" fmla="*/ 301097 h 1158940"/>
                  <a:gd name="connsiteX43" fmla="*/ 637127 w 731771"/>
                  <a:gd name="connsiteY43" fmla="*/ 210079 h 1158940"/>
                  <a:gd name="connsiteX44" fmla="*/ 561581 w 731771"/>
                  <a:gd name="connsiteY44" fmla="*/ 212134 h 1158940"/>
                  <a:gd name="connsiteX45" fmla="*/ 553120 w 731771"/>
                  <a:gd name="connsiteY45" fmla="*/ 129698 h 1158940"/>
                  <a:gd name="connsiteX46" fmla="*/ 543692 w 731771"/>
                  <a:gd name="connsiteY46" fmla="*/ 216002 h 1158940"/>
                  <a:gd name="connsiteX47" fmla="*/ 475277 w 731771"/>
                  <a:gd name="connsiteY47" fmla="*/ 287801 h 1158940"/>
                  <a:gd name="connsiteX48" fmla="*/ 387643 w 731771"/>
                  <a:gd name="connsiteY48" fmla="*/ 252627 h 1158940"/>
                  <a:gd name="connsiteX49" fmla="*/ 464035 w 731771"/>
                  <a:gd name="connsiteY49" fmla="*/ 145411 h 1158940"/>
                  <a:gd name="connsiteX50" fmla="*/ 529428 w 731771"/>
                  <a:gd name="connsiteY50" fmla="*/ 102622 h 1158940"/>
                  <a:gd name="connsiteX51" fmla="*/ 462102 w 731771"/>
                  <a:gd name="connsiteY51" fmla="*/ 133324 h 1158940"/>
                  <a:gd name="connsiteX52" fmla="*/ 483375 w 731771"/>
                  <a:gd name="connsiteY52" fmla="*/ 34087 h 1158940"/>
                  <a:gd name="connsiteX53" fmla="*/ 444333 w 731771"/>
                  <a:gd name="connsiteY53" fmla="*/ 136951 h 1158940"/>
                  <a:gd name="connsiteX54" fmla="*/ 365161 w 731771"/>
                  <a:gd name="connsiteY54" fmla="*/ 239814 h 1158940"/>
                  <a:gd name="connsiteX55" fmla="*/ 242232 w 731771"/>
                  <a:gd name="connsiteY55" fmla="*/ 250451 h 1158940"/>
                  <a:gd name="connsiteX56" fmla="*/ 272934 w 731771"/>
                  <a:gd name="connsiteY56" fmla="*/ 146499 h 1158940"/>
                  <a:gd name="connsiteX57" fmla="*/ 386434 w 731771"/>
                  <a:gd name="connsiteY57" fmla="*/ 37834 h 1158940"/>
                  <a:gd name="connsiteX58" fmla="*/ 271362 w 731771"/>
                  <a:gd name="connsiteY58" fmla="*/ 130907 h 1158940"/>
                  <a:gd name="connsiteX59" fmla="*/ 265923 w 731771"/>
                  <a:gd name="connsiteY59" fmla="*/ 0 h 1158940"/>
                  <a:gd name="connsiteX60" fmla="*/ 258791 w 731771"/>
                  <a:gd name="connsiteY60" fmla="*/ 126434 h 1158940"/>
                  <a:gd name="connsiteX61" fmla="*/ 216244 w 731771"/>
                  <a:gd name="connsiteY61" fmla="*/ 239935 h 1158940"/>
                  <a:gd name="connsiteX62" fmla="*/ 54514 w 731771"/>
                  <a:gd name="connsiteY62" fmla="*/ 119424 h 1158940"/>
                  <a:gd name="connsiteX63" fmla="*/ 0 w 731771"/>
                  <a:gd name="connsiteY63" fmla="*/ 239935 h 1158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731771" h="1158940">
                    <a:moveTo>
                      <a:pt x="242" y="239451"/>
                    </a:moveTo>
                    <a:cubicBezTo>
                      <a:pt x="242" y="239451"/>
                      <a:pt x="49921" y="291428"/>
                      <a:pt x="104194" y="293845"/>
                    </a:cubicBezTo>
                    <a:cubicBezTo>
                      <a:pt x="104194" y="293845"/>
                      <a:pt x="146741" y="367094"/>
                      <a:pt x="160883" y="383655"/>
                    </a:cubicBezTo>
                    <a:cubicBezTo>
                      <a:pt x="160883" y="383655"/>
                      <a:pt x="179740" y="499452"/>
                      <a:pt x="241265" y="549131"/>
                    </a:cubicBezTo>
                    <a:cubicBezTo>
                      <a:pt x="302790" y="598810"/>
                      <a:pt x="328778" y="627095"/>
                      <a:pt x="354765" y="676774"/>
                    </a:cubicBezTo>
                    <a:cubicBezTo>
                      <a:pt x="380753" y="726453"/>
                      <a:pt x="402027" y="754738"/>
                      <a:pt x="394896" y="794989"/>
                    </a:cubicBezTo>
                    <a:cubicBezTo>
                      <a:pt x="387764" y="835119"/>
                      <a:pt x="373622" y="913204"/>
                      <a:pt x="420884" y="972311"/>
                    </a:cubicBezTo>
                    <a:cubicBezTo>
                      <a:pt x="420884" y="972311"/>
                      <a:pt x="399731" y="917676"/>
                      <a:pt x="402148" y="879842"/>
                    </a:cubicBezTo>
                    <a:cubicBezTo>
                      <a:pt x="402148" y="879842"/>
                      <a:pt x="409280" y="819526"/>
                      <a:pt x="408071" y="798252"/>
                    </a:cubicBezTo>
                    <a:cubicBezTo>
                      <a:pt x="408071" y="798252"/>
                      <a:pt x="446871" y="907281"/>
                      <a:pt x="487122" y="926137"/>
                    </a:cubicBezTo>
                    <a:cubicBezTo>
                      <a:pt x="487122" y="926137"/>
                      <a:pt x="432729" y="837536"/>
                      <a:pt x="428015" y="801999"/>
                    </a:cubicBezTo>
                    <a:cubicBezTo>
                      <a:pt x="423301" y="766583"/>
                      <a:pt x="388006" y="662269"/>
                      <a:pt x="373743" y="642204"/>
                    </a:cubicBezTo>
                    <a:cubicBezTo>
                      <a:pt x="373743" y="642204"/>
                      <a:pt x="419191" y="652236"/>
                      <a:pt x="438168" y="699498"/>
                    </a:cubicBezTo>
                    <a:cubicBezTo>
                      <a:pt x="457025" y="746760"/>
                      <a:pt x="463552" y="768638"/>
                      <a:pt x="513110" y="833910"/>
                    </a:cubicBezTo>
                    <a:cubicBezTo>
                      <a:pt x="513110" y="833910"/>
                      <a:pt x="451223" y="706630"/>
                      <a:pt x="447718" y="672301"/>
                    </a:cubicBezTo>
                    <a:cubicBezTo>
                      <a:pt x="447718" y="672301"/>
                      <a:pt x="509605" y="736969"/>
                      <a:pt x="532088" y="791362"/>
                    </a:cubicBezTo>
                    <a:cubicBezTo>
                      <a:pt x="532088" y="791362"/>
                      <a:pt x="494254" y="674357"/>
                      <a:pt x="438773" y="643654"/>
                    </a:cubicBezTo>
                    <a:cubicBezTo>
                      <a:pt x="383171" y="612952"/>
                      <a:pt x="281637" y="546714"/>
                      <a:pt x="253231" y="503078"/>
                    </a:cubicBezTo>
                    <a:cubicBezTo>
                      <a:pt x="224826" y="459321"/>
                      <a:pt x="220112" y="442762"/>
                      <a:pt x="223738" y="420400"/>
                    </a:cubicBezTo>
                    <a:cubicBezTo>
                      <a:pt x="223738" y="420400"/>
                      <a:pt x="392720" y="530274"/>
                      <a:pt x="445904" y="539703"/>
                    </a:cubicBezTo>
                    <a:cubicBezTo>
                      <a:pt x="499089" y="549131"/>
                      <a:pt x="607755" y="670851"/>
                      <a:pt x="629029" y="720530"/>
                    </a:cubicBezTo>
                    <a:cubicBezTo>
                      <a:pt x="650302" y="770210"/>
                      <a:pt x="654533" y="999749"/>
                      <a:pt x="654533" y="1045803"/>
                    </a:cubicBezTo>
                    <a:cubicBezTo>
                      <a:pt x="654533" y="1083636"/>
                      <a:pt x="689224" y="1158941"/>
                      <a:pt x="689224" y="1158941"/>
                    </a:cubicBezTo>
                    <a:cubicBezTo>
                      <a:pt x="689224" y="1158941"/>
                      <a:pt x="652720" y="954180"/>
                      <a:pt x="666862" y="860865"/>
                    </a:cubicBezTo>
                    <a:cubicBezTo>
                      <a:pt x="666862" y="860865"/>
                      <a:pt x="696235" y="978113"/>
                      <a:pt x="731772" y="1006519"/>
                    </a:cubicBezTo>
                    <a:cubicBezTo>
                      <a:pt x="731772" y="1006519"/>
                      <a:pt x="684993" y="899182"/>
                      <a:pt x="681125" y="836690"/>
                    </a:cubicBezTo>
                    <a:cubicBezTo>
                      <a:pt x="677016" y="769363"/>
                      <a:pt x="585998" y="611019"/>
                      <a:pt x="551669" y="573185"/>
                    </a:cubicBezTo>
                    <a:cubicBezTo>
                      <a:pt x="551669" y="573185"/>
                      <a:pt x="662027" y="569317"/>
                      <a:pt x="729354" y="631930"/>
                    </a:cubicBezTo>
                    <a:cubicBezTo>
                      <a:pt x="729354" y="631930"/>
                      <a:pt x="709289" y="579954"/>
                      <a:pt x="596997" y="557471"/>
                    </a:cubicBezTo>
                    <a:cubicBezTo>
                      <a:pt x="484705" y="534989"/>
                      <a:pt x="350051" y="416895"/>
                      <a:pt x="340502" y="405049"/>
                    </a:cubicBezTo>
                    <a:cubicBezTo>
                      <a:pt x="331074" y="393203"/>
                      <a:pt x="261330" y="325876"/>
                      <a:pt x="261330" y="325876"/>
                    </a:cubicBezTo>
                    <a:cubicBezTo>
                      <a:pt x="261330" y="325876"/>
                      <a:pt x="306295" y="273901"/>
                      <a:pt x="355853" y="286834"/>
                    </a:cubicBezTo>
                    <a:cubicBezTo>
                      <a:pt x="405532" y="299889"/>
                      <a:pt x="421004" y="336151"/>
                      <a:pt x="430433" y="364556"/>
                    </a:cubicBezTo>
                    <a:cubicBezTo>
                      <a:pt x="439861" y="392962"/>
                      <a:pt x="488331" y="467420"/>
                      <a:pt x="599294" y="524352"/>
                    </a:cubicBezTo>
                    <a:cubicBezTo>
                      <a:pt x="599294" y="524352"/>
                      <a:pt x="433938" y="392841"/>
                      <a:pt x="431641" y="300735"/>
                    </a:cubicBezTo>
                    <a:cubicBezTo>
                      <a:pt x="431641" y="300735"/>
                      <a:pt x="505979" y="321162"/>
                      <a:pt x="583943" y="432246"/>
                    </a:cubicBezTo>
                    <a:cubicBezTo>
                      <a:pt x="583943" y="432246"/>
                      <a:pt x="560251" y="368424"/>
                      <a:pt x="533175" y="347150"/>
                    </a:cubicBezTo>
                    <a:cubicBezTo>
                      <a:pt x="533175" y="347150"/>
                      <a:pt x="605216" y="351865"/>
                      <a:pt x="660818" y="434663"/>
                    </a:cubicBezTo>
                    <a:cubicBezTo>
                      <a:pt x="660818" y="434663"/>
                      <a:pt x="617183" y="348118"/>
                      <a:pt x="548647" y="324426"/>
                    </a:cubicBezTo>
                    <a:cubicBezTo>
                      <a:pt x="548647" y="324426"/>
                      <a:pt x="602920" y="291669"/>
                      <a:pt x="680884" y="338931"/>
                    </a:cubicBezTo>
                    <a:cubicBezTo>
                      <a:pt x="680884" y="338931"/>
                      <a:pt x="633743" y="301460"/>
                      <a:pt x="604249" y="296625"/>
                    </a:cubicBezTo>
                    <a:cubicBezTo>
                      <a:pt x="574756" y="291790"/>
                      <a:pt x="527978" y="318503"/>
                      <a:pt x="527978" y="318503"/>
                    </a:cubicBezTo>
                    <a:lnTo>
                      <a:pt x="488210" y="301097"/>
                    </a:lnTo>
                    <a:cubicBezTo>
                      <a:pt x="488210" y="301097"/>
                      <a:pt x="570888" y="208870"/>
                      <a:pt x="637127" y="210079"/>
                    </a:cubicBezTo>
                    <a:cubicBezTo>
                      <a:pt x="637127" y="210079"/>
                      <a:pt x="587690" y="202706"/>
                      <a:pt x="561581" y="212134"/>
                    </a:cubicBezTo>
                    <a:cubicBezTo>
                      <a:pt x="561581" y="212134"/>
                      <a:pt x="540186" y="168740"/>
                      <a:pt x="553120" y="129698"/>
                    </a:cubicBezTo>
                    <a:cubicBezTo>
                      <a:pt x="553120" y="129698"/>
                      <a:pt x="524714" y="162817"/>
                      <a:pt x="543692" y="216002"/>
                    </a:cubicBezTo>
                    <a:lnTo>
                      <a:pt x="475277" y="287801"/>
                    </a:lnTo>
                    <a:lnTo>
                      <a:pt x="387643" y="252627"/>
                    </a:lnTo>
                    <a:cubicBezTo>
                      <a:pt x="387643" y="252627"/>
                      <a:pt x="462827" y="204519"/>
                      <a:pt x="464035" y="145411"/>
                    </a:cubicBezTo>
                    <a:cubicBezTo>
                      <a:pt x="464035" y="145411"/>
                      <a:pt x="518791" y="141543"/>
                      <a:pt x="529428" y="102622"/>
                    </a:cubicBezTo>
                    <a:cubicBezTo>
                      <a:pt x="529428" y="102622"/>
                      <a:pt x="492804" y="131027"/>
                      <a:pt x="462102" y="133324"/>
                    </a:cubicBezTo>
                    <a:cubicBezTo>
                      <a:pt x="462102" y="133324"/>
                      <a:pt x="447959" y="80140"/>
                      <a:pt x="483375" y="34087"/>
                    </a:cubicBezTo>
                    <a:cubicBezTo>
                      <a:pt x="483375" y="34087"/>
                      <a:pt x="434905" y="45932"/>
                      <a:pt x="444333" y="136951"/>
                    </a:cubicBezTo>
                    <a:cubicBezTo>
                      <a:pt x="444333" y="136951"/>
                      <a:pt x="450256" y="193640"/>
                      <a:pt x="365161" y="239814"/>
                    </a:cubicBezTo>
                    <a:cubicBezTo>
                      <a:pt x="280065" y="285867"/>
                      <a:pt x="242232" y="250451"/>
                      <a:pt x="242232" y="250451"/>
                    </a:cubicBezTo>
                    <a:cubicBezTo>
                      <a:pt x="242232" y="250451"/>
                      <a:pt x="272934" y="191344"/>
                      <a:pt x="272934" y="146499"/>
                    </a:cubicBezTo>
                    <a:cubicBezTo>
                      <a:pt x="272934" y="146499"/>
                      <a:pt x="374589" y="114589"/>
                      <a:pt x="386434" y="37834"/>
                    </a:cubicBezTo>
                    <a:cubicBezTo>
                      <a:pt x="386434" y="37834"/>
                      <a:pt x="333975" y="120270"/>
                      <a:pt x="271362" y="130907"/>
                    </a:cubicBezTo>
                    <a:cubicBezTo>
                      <a:pt x="271362" y="130907"/>
                      <a:pt x="244649" y="63821"/>
                      <a:pt x="265923" y="0"/>
                    </a:cubicBezTo>
                    <a:cubicBezTo>
                      <a:pt x="265923" y="0"/>
                      <a:pt x="229298" y="30702"/>
                      <a:pt x="258791" y="126434"/>
                    </a:cubicBezTo>
                    <a:cubicBezTo>
                      <a:pt x="258791" y="126434"/>
                      <a:pt x="255286" y="212738"/>
                      <a:pt x="216244" y="239935"/>
                    </a:cubicBezTo>
                    <a:cubicBezTo>
                      <a:pt x="216244" y="239935"/>
                      <a:pt x="92348" y="184333"/>
                      <a:pt x="54514" y="119424"/>
                    </a:cubicBezTo>
                    <a:cubicBezTo>
                      <a:pt x="19098" y="149280"/>
                      <a:pt x="5318" y="192069"/>
                      <a:pt x="0" y="23993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07E0EF8F-8585-2E15-EC76-0DA32F86ECF6}"/>
                  </a:ext>
                </a:extLst>
              </p:cNvPr>
              <p:cNvSpPr/>
              <p:nvPr/>
            </p:nvSpPr>
            <p:spPr>
              <a:xfrm>
                <a:off x="6203748" y="4619038"/>
                <a:ext cx="612506" cy="572699"/>
              </a:xfrm>
              <a:custGeom>
                <a:avLst/>
                <a:gdLst>
                  <a:gd name="connsiteX0" fmla="*/ 648368 w 648368"/>
                  <a:gd name="connsiteY0" fmla="*/ 605479 h 605600"/>
                  <a:gd name="connsiteX1" fmla="*/ 520000 w 648368"/>
                  <a:gd name="connsiteY1" fmla="*/ 562569 h 605600"/>
                  <a:gd name="connsiteX2" fmla="*/ 289493 w 648368"/>
                  <a:gd name="connsiteY2" fmla="*/ 544801 h 605600"/>
                  <a:gd name="connsiteX3" fmla="*/ 16439 w 648368"/>
                  <a:gd name="connsiteY3" fmla="*/ 218682 h 605600"/>
                  <a:gd name="connsiteX4" fmla="*/ 0 w 648368"/>
                  <a:gd name="connsiteY4" fmla="*/ 142 h 605600"/>
                  <a:gd name="connsiteX5" fmla="*/ 206090 w 648368"/>
                  <a:gd name="connsiteY5" fmla="*/ 106391 h 605600"/>
                  <a:gd name="connsiteX6" fmla="*/ 243078 w 648368"/>
                  <a:gd name="connsiteY6" fmla="*/ 324568 h 605600"/>
                  <a:gd name="connsiteX7" fmla="*/ 412785 w 648368"/>
                  <a:gd name="connsiteY7" fmla="*/ 408334 h 605600"/>
                  <a:gd name="connsiteX8" fmla="*/ 612711 w 648368"/>
                  <a:gd name="connsiteY8" fmla="*/ 543229 h 605600"/>
                  <a:gd name="connsiteX9" fmla="*/ 648368 w 648368"/>
                  <a:gd name="connsiteY9" fmla="*/ 605600 h 60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368" h="605600">
                    <a:moveTo>
                      <a:pt x="648368" y="605479"/>
                    </a:moveTo>
                    <a:cubicBezTo>
                      <a:pt x="577415" y="598227"/>
                      <a:pt x="567383" y="579250"/>
                      <a:pt x="520000" y="562569"/>
                    </a:cubicBezTo>
                    <a:cubicBezTo>
                      <a:pt x="459684" y="541295"/>
                      <a:pt x="374589" y="541295"/>
                      <a:pt x="289493" y="544801"/>
                    </a:cubicBezTo>
                    <a:cubicBezTo>
                      <a:pt x="204398" y="548427"/>
                      <a:pt x="34207" y="413652"/>
                      <a:pt x="16439" y="218682"/>
                    </a:cubicBezTo>
                    <a:cubicBezTo>
                      <a:pt x="8945" y="136609"/>
                      <a:pt x="4593" y="63239"/>
                      <a:pt x="0" y="142"/>
                    </a:cubicBezTo>
                    <a:cubicBezTo>
                      <a:pt x="70590" y="-3484"/>
                      <a:pt x="179740" y="62997"/>
                      <a:pt x="206090" y="106391"/>
                    </a:cubicBezTo>
                    <a:cubicBezTo>
                      <a:pt x="244891" y="170333"/>
                      <a:pt x="204640" y="260505"/>
                      <a:pt x="243078" y="324568"/>
                    </a:cubicBezTo>
                    <a:cubicBezTo>
                      <a:pt x="276439" y="380170"/>
                      <a:pt x="350897" y="389599"/>
                      <a:pt x="412785" y="408334"/>
                    </a:cubicBezTo>
                    <a:cubicBezTo>
                      <a:pt x="490870" y="432146"/>
                      <a:pt x="561460" y="479771"/>
                      <a:pt x="612711" y="543229"/>
                    </a:cubicBezTo>
                    <a:cubicBezTo>
                      <a:pt x="627336" y="561361"/>
                      <a:pt x="640028" y="583118"/>
                      <a:pt x="648368" y="60560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60000"/>
                </a:schemeClr>
              </a:solidFill>
              <a:ln w="120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D3C9D65-7D94-7CF3-6195-2C01D1A80F48}"/>
                </a:ext>
              </a:extLst>
            </p:cNvPr>
            <p:cNvGrpSpPr/>
            <p:nvPr/>
          </p:nvGrpSpPr>
          <p:grpSpPr>
            <a:xfrm>
              <a:off x="7577593" y="2091550"/>
              <a:ext cx="2464130" cy="2925968"/>
              <a:chOff x="1359021" y="2186106"/>
              <a:chExt cx="2464130" cy="2925968"/>
            </a:xfrm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486F85-A46F-1BC0-CFEF-F18CAB67B8EC}"/>
                  </a:ext>
                </a:extLst>
              </p:cNvPr>
              <p:cNvSpPr/>
              <p:nvPr/>
            </p:nvSpPr>
            <p:spPr>
              <a:xfrm>
                <a:off x="1479302" y="3473471"/>
                <a:ext cx="1163098" cy="163860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B4D0B38-F920-E6F3-1CD6-155677592C88}"/>
                  </a:ext>
                </a:extLst>
              </p:cNvPr>
              <p:cNvSpPr/>
              <p:nvPr/>
            </p:nvSpPr>
            <p:spPr>
              <a:xfrm>
                <a:off x="1468185" y="2186107"/>
                <a:ext cx="1207785" cy="110478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84D51FC4-10C1-D7FD-5546-3887F45996BB}"/>
                  </a:ext>
                </a:extLst>
              </p:cNvPr>
              <p:cNvSpPr txBox="1"/>
              <p:nvPr/>
            </p:nvSpPr>
            <p:spPr>
              <a:xfrm>
                <a:off x="1468185" y="2186106"/>
                <a:ext cx="1193354" cy="372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chemeClr val="accent2"/>
                    </a:solidFill>
                  </a:rPr>
                  <a:t>Nasal cavity</a:t>
                </a:r>
              </a:p>
            </p:txBody>
          </p:sp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6EEE66-B50C-9462-C971-FC4F016B4574}"/>
                  </a:ext>
                </a:extLst>
              </p:cNvPr>
              <p:cNvSpPr txBox="1"/>
              <p:nvPr/>
            </p:nvSpPr>
            <p:spPr>
              <a:xfrm>
                <a:off x="1784759" y="2550936"/>
                <a:ext cx="876780" cy="372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chemeClr val="accent2"/>
                    </a:solidFill>
                  </a:rPr>
                  <a:t>Pharynx</a:t>
                </a:r>
              </a:p>
            </p:txBody>
          </p: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4162B2C7-9C32-0B78-155B-A73DA31585D4}"/>
                  </a:ext>
                </a:extLst>
              </p:cNvPr>
              <p:cNvSpPr txBox="1"/>
              <p:nvPr/>
            </p:nvSpPr>
            <p:spPr>
              <a:xfrm>
                <a:off x="1906009" y="2915766"/>
                <a:ext cx="755530" cy="372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chemeClr val="accent2"/>
                    </a:solidFill>
                  </a:rPr>
                  <a:t>Larynx</a:t>
                </a:r>
              </a:p>
            </p:txBody>
          </p:sp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63207E6F-B3A9-3704-8A9A-22A515094C34}"/>
                  </a:ext>
                </a:extLst>
              </p:cNvPr>
              <p:cNvSpPr txBox="1"/>
              <p:nvPr/>
            </p:nvSpPr>
            <p:spPr>
              <a:xfrm>
                <a:off x="1807293" y="3476440"/>
                <a:ext cx="854246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 dirty="0">
                    <a:solidFill>
                      <a:srgbClr val="7030A0"/>
                    </a:solidFill>
                  </a:rPr>
                  <a:t>Trachea</a:t>
                </a:r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5AE3F481-86A6-6994-9AAD-374904EC0D6B}"/>
                  </a:ext>
                </a:extLst>
              </p:cNvPr>
              <p:cNvSpPr txBox="1"/>
              <p:nvPr/>
            </p:nvSpPr>
            <p:spPr>
              <a:xfrm>
                <a:off x="1823800" y="4069514"/>
                <a:ext cx="837739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rgbClr val="7030A0"/>
                    </a:solidFill>
                  </a:rPr>
                  <a:t>Bronchi</a:t>
                </a:r>
              </a:p>
            </p:txBody>
          </p:sp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91CBE1C6-0ED0-AFB5-5E14-F1413F953F2E}"/>
                  </a:ext>
                </a:extLst>
              </p:cNvPr>
              <p:cNvSpPr txBox="1"/>
              <p:nvPr/>
            </p:nvSpPr>
            <p:spPr>
              <a:xfrm>
                <a:off x="1359021" y="4403974"/>
                <a:ext cx="1302518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 dirty="0">
                    <a:solidFill>
                      <a:srgbClr val="7030A0"/>
                    </a:solidFill>
                  </a:rPr>
                  <a:t>Bronchioles</a:t>
                </a:r>
              </a:p>
            </p:txBody>
          </p:sp>
          <p:sp>
            <p:nvSpPr>
              <p:cNvPr id="735" name="TextBox 734">
                <a:extLst>
                  <a:ext uri="{FF2B5EF4-FFF2-40B4-BE49-F238E27FC236}">
                    <a16:creationId xmlns:a16="http://schemas.microsoft.com/office/drawing/2014/main" id="{6067D440-1270-0195-5FA7-45CCC246E307}"/>
                  </a:ext>
                </a:extLst>
              </p:cNvPr>
              <p:cNvSpPr txBox="1"/>
              <p:nvPr/>
            </p:nvSpPr>
            <p:spPr>
              <a:xfrm>
                <a:off x="2643934" y="2186106"/>
                <a:ext cx="1179217" cy="110478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GB" sz="1600" b="1">
                    <a:solidFill>
                      <a:schemeClr val="bg1"/>
                    </a:solidFill>
                  </a:rPr>
                  <a:t>Upper respiratory tract</a:t>
                </a:r>
              </a:p>
            </p:txBody>
          </p:sp>
          <p:sp>
            <p:nvSpPr>
              <p:cNvPr id="995" name="TextBox 994">
                <a:extLst>
                  <a:ext uri="{FF2B5EF4-FFF2-40B4-BE49-F238E27FC236}">
                    <a16:creationId xmlns:a16="http://schemas.microsoft.com/office/drawing/2014/main" id="{5D68EE72-F940-C94B-914E-95176A3DCBB3}"/>
                  </a:ext>
                </a:extLst>
              </p:cNvPr>
              <p:cNvSpPr txBox="1"/>
              <p:nvPr/>
            </p:nvSpPr>
            <p:spPr>
              <a:xfrm>
                <a:off x="1865306" y="4739149"/>
                <a:ext cx="796233" cy="3729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GB" sz="1600">
                    <a:solidFill>
                      <a:srgbClr val="7030A0"/>
                    </a:solidFill>
                  </a:rPr>
                  <a:t>Alveoli</a:t>
                </a:r>
              </a:p>
            </p:txBody>
          </p:sp>
          <p:sp>
            <p:nvSpPr>
              <p:cNvPr id="1011" name="TextBox 1010">
                <a:extLst>
                  <a:ext uri="{FF2B5EF4-FFF2-40B4-BE49-F238E27FC236}">
                    <a16:creationId xmlns:a16="http://schemas.microsoft.com/office/drawing/2014/main" id="{8C2BDC31-D95C-A908-8B25-DC937A5ACB22}"/>
                  </a:ext>
                </a:extLst>
              </p:cNvPr>
              <p:cNvSpPr txBox="1"/>
              <p:nvPr/>
            </p:nvSpPr>
            <p:spPr>
              <a:xfrm>
                <a:off x="2643934" y="3471868"/>
                <a:ext cx="1179217" cy="1640205"/>
              </a:xfrm>
              <a:prstGeom prst="rect">
                <a:avLst/>
              </a:prstGeom>
              <a:solidFill>
                <a:schemeClr val="tx2">
                  <a:alpha val="79985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/>
                    </a:solidFill>
                  </a:rPr>
                  <a:t>Lower respiratory tract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1413B18-4404-2CE0-0935-D139365374AB}"/>
                </a:ext>
              </a:extLst>
            </p:cNvPr>
            <p:cNvGrpSpPr/>
            <p:nvPr/>
          </p:nvGrpSpPr>
          <p:grpSpPr>
            <a:xfrm>
              <a:off x="2007637" y="3080327"/>
              <a:ext cx="2520000" cy="1262343"/>
              <a:chOff x="6002257" y="2969466"/>
              <a:chExt cx="2520000" cy="1262343"/>
            </a:xfrm>
          </p:grpSpPr>
          <p:sp>
            <p:nvSpPr>
              <p:cNvPr id="942" name="Isosceles Triangle 941">
                <a:extLst>
                  <a:ext uri="{FF2B5EF4-FFF2-40B4-BE49-F238E27FC236}">
                    <a16:creationId xmlns:a16="http://schemas.microsoft.com/office/drawing/2014/main" id="{C6488B80-D657-AE79-1E4D-86BFE6FCF851}"/>
                  </a:ext>
                </a:extLst>
              </p:cNvPr>
              <p:cNvSpPr/>
              <p:nvPr/>
            </p:nvSpPr>
            <p:spPr>
              <a:xfrm>
                <a:off x="7076346" y="2969466"/>
                <a:ext cx="371823" cy="304240"/>
              </a:xfrm>
              <a:prstGeom prst="triangl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944" name="Isosceles Triangle 943">
                <a:extLst>
                  <a:ext uri="{FF2B5EF4-FFF2-40B4-BE49-F238E27FC236}">
                    <a16:creationId xmlns:a16="http://schemas.microsoft.com/office/drawing/2014/main" id="{9ECD404F-266E-6354-B168-DA21551FBBDF}"/>
                  </a:ext>
                </a:extLst>
              </p:cNvPr>
              <p:cNvSpPr/>
              <p:nvPr/>
            </p:nvSpPr>
            <p:spPr>
              <a:xfrm rot="10800000">
                <a:off x="7076346" y="3927569"/>
                <a:ext cx="371823" cy="304240"/>
              </a:xfrm>
              <a:prstGeom prst="triangl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5" name="TextBox 944">
                <a:extLst>
                  <a:ext uri="{FF2B5EF4-FFF2-40B4-BE49-F238E27FC236}">
                    <a16:creationId xmlns:a16="http://schemas.microsoft.com/office/drawing/2014/main" id="{6197F9BB-157C-E268-9DFE-6C09A6B04142}"/>
                  </a:ext>
                </a:extLst>
              </p:cNvPr>
              <p:cNvSpPr txBox="1"/>
              <p:nvPr/>
            </p:nvSpPr>
            <p:spPr>
              <a:xfrm>
                <a:off x="6002257" y="3275623"/>
                <a:ext cx="2520000" cy="6480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GB" sz="1850" b="1" dirty="0"/>
                  <a:t>United airways disease</a:t>
                </a:r>
              </a:p>
            </p:txBody>
          </p:sp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DDC41E84-140E-23E2-7C50-CEDAA915199B}"/>
                </a:ext>
              </a:extLst>
            </p:cNvPr>
            <p:cNvGrpSpPr/>
            <p:nvPr/>
          </p:nvGrpSpPr>
          <p:grpSpPr>
            <a:xfrm flipH="1">
              <a:off x="5959762" y="2621065"/>
              <a:ext cx="2107673" cy="87086"/>
              <a:chOff x="2490742" y="2620143"/>
              <a:chExt cx="2001907" cy="87086"/>
            </a:xfrm>
          </p:grpSpPr>
          <p:sp>
            <p:nvSpPr>
              <p:cNvPr id="950" name="Oval 949">
                <a:extLst>
                  <a:ext uri="{FF2B5EF4-FFF2-40B4-BE49-F238E27FC236}">
                    <a16:creationId xmlns:a16="http://schemas.microsoft.com/office/drawing/2014/main" id="{6E06F7CA-3F93-C9B9-7AA4-EBC154F883D6}"/>
                  </a:ext>
                </a:extLst>
              </p:cNvPr>
              <p:cNvSpPr/>
              <p:nvPr/>
            </p:nvSpPr>
            <p:spPr>
              <a:xfrm>
                <a:off x="4405563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ACA32ED1-3B30-53C5-4CDD-92111A57ED8C}"/>
                  </a:ext>
                </a:extLst>
              </p:cNvPr>
              <p:cNvCxnSpPr>
                <a:cxnSpLocks/>
                <a:endCxn id="950" idx="2"/>
              </p:cNvCxnSpPr>
              <p:nvPr/>
            </p:nvCxnSpPr>
            <p:spPr>
              <a:xfrm>
                <a:off x="2490742" y="2663686"/>
                <a:ext cx="1914835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08" name="Group 707">
              <a:extLst>
                <a:ext uri="{FF2B5EF4-FFF2-40B4-BE49-F238E27FC236}">
                  <a16:creationId xmlns:a16="http://schemas.microsoft.com/office/drawing/2014/main" id="{B88AD9F4-7C1B-3EA9-3FB9-20280092A1C8}"/>
                </a:ext>
              </a:extLst>
            </p:cNvPr>
            <p:cNvGrpSpPr/>
            <p:nvPr/>
          </p:nvGrpSpPr>
          <p:grpSpPr>
            <a:xfrm flipH="1">
              <a:off x="5985538" y="2965723"/>
              <a:ext cx="2211086" cy="87086"/>
              <a:chOff x="2192159" y="2620143"/>
              <a:chExt cx="2211086" cy="87086"/>
            </a:xfrm>
          </p:grpSpPr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5ACB5D63-E22B-80D7-8E66-4C30B4C772DA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E7B9C98C-C69F-3BB7-2168-D10DC927CA7B}"/>
                  </a:ext>
                </a:extLst>
              </p:cNvPr>
              <p:cNvCxnSpPr>
                <a:cxnSpLocks/>
                <a:endCxn id="709" idx="2"/>
              </p:cNvCxnSpPr>
              <p:nvPr/>
            </p:nvCxnSpPr>
            <p:spPr>
              <a:xfrm>
                <a:off x="2192159" y="2663686"/>
                <a:ext cx="2124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id="{3F975DC6-781E-3D45-5851-7DF72796CFA8}"/>
                </a:ext>
              </a:extLst>
            </p:cNvPr>
            <p:cNvGrpSpPr/>
            <p:nvPr/>
          </p:nvGrpSpPr>
          <p:grpSpPr>
            <a:xfrm flipH="1">
              <a:off x="6010892" y="3535969"/>
              <a:ext cx="2094138" cy="87086"/>
              <a:chOff x="2309107" y="2620143"/>
              <a:chExt cx="2094138" cy="87086"/>
            </a:xfrm>
          </p:grpSpPr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08F02AF4-CE19-41ED-5F5C-D111BAF786FA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FEE15DD3-F63D-B3D8-6915-E43C3CF531FE}"/>
                  </a:ext>
                </a:extLst>
              </p:cNvPr>
              <p:cNvCxnSpPr>
                <a:cxnSpLocks/>
                <a:endCxn id="720" idx="2"/>
              </p:cNvCxnSpPr>
              <p:nvPr/>
            </p:nvCxnSpPr>
            <p:spPr>
              <a:xfrm>
                <a:off x="2309107" y="2663686"/>
                <a:ext cx="2007052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22" name="Group 721">
              <a:extLst>
                <a:ext uri="{FF2B5EF4-FFF2-40B4-BE49-F238E27FC236}">
                  <a16:creationId xmlns:a16="http://schemas.microsoft.com/office/drawing/2014/main" id="{C7704BD2-21EA-76DC-7B84-A95623307D27}"/>
                </a:ext>
              </a:extLst>
            </p:cNvPr>
            <p:cNvGrpSpPr/>
            <p:nvPr/>
          </p:nvGrpSpPr>
          <p:grpSpPr>
            <a:xfrm flipH="1">
              <a:off x="6107036" y="4119471"/>
              <a:ext cx="2021840" cy="87086"/>
              <a:chOff x="2368155" y="2620143"/>
              <a:chExt cx="2035090" cy="87086"/>
            </a:xfrm>
          </p:grpSpPr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93872D20-D91B-062E-EDE6-238EE2BC1E77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3064F2CA-FEC7-33AA-A0F6-6BD86955D93A}"/>
                  </a:ext>
                </a:extLst>
              </p:cNvPr>
              <p:cNvCxnSpPr>
                <a:cxnSpLocks/>
                <a:endCxn id="723" idx="2"/>
              </p:cNvCxnSpPr>
              <p:nvPr/>
            </p:nvCxnSpPr>
            <p:spPr>
              <a:xfrm>
                <a:off x="2368155" y="2663686"/>
                <a:ext cx="1948004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id="{382D7599-3EF9-234B-3124-D81A7EA44458}"/>
                </a:ext>
              </a:extLst>
            </p:cNvPr>
            <p:cNvGrpSpPr/>
            <p:nvPr/>
          </p:nvGrpSpPr>
          <p:grpSpPr>
            <a:xfrm flipH="1">
              <a:off x="6359713" y="4466218"/>
              <a:ext cx="1419313" cy="87086"/>
              <a:chOff x="2983932" y="2620143"/>
              <a:chExt cx="1419313" cy="87086"/>
            </a:xfrm>
          </p:grpSpPr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C1271845-A625-0CC7-3829-32A638FE9065}"/>
                  </a:ext>
                </a:extLst>
              </p:cNvPr>
              <p:cNvSpPr/>
              <p:nvPr/>
            </p:nvSpPr>
            <p:spPr>
              <a:xfrm>
                <a:off x="4316159" y="2620143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9" name="Straight Connector 728">
                <a:extLst>
                  <a:ext uri="{FF2B5EF4-FFF2-40B4-BE49-F238E27FC236}">
                    <a16:creationId xmlns:a16="http://schemas.microsoft.com/office/drawing/2014/main" id="{ABE922D4-21BA-B41B-7799-518F58681D84}"/>
                  </a:ext>
                </a:extLst>
              </p:cNvPr>
              <p:cNvCxnSpPr>
                <a:cxnSpLocks/>
                <a:endCxn id="728" idx="2"/>
              </p:cNvCxnSpPr>
              <p:nvPr/>
            </p:nvCxnSpPr>
            <p:spPr>
              <a:xfrm>
                <a:off x="2983932" y="2663686"/>
                <a:ext cx="1332227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996" name="Group 995">
              <a:extLst>
                <a:ext uri="{FF2B5EF4-FFF2-40B4-BE49-F238E27FC236}">
                  <a16:creationId xmlns:a16="http://schemas.microsoft.com/office/drawing/2014/main" id="{3E9DAA42-F623-169E-B299-FDCEA896D54B}"/>
                </a:ext>
              </a:extLst>
            </p:cNvPr>
            <p:cNvGrpSpPr/>
            <p:nvPr/>
          </p:nvGrpSpPr>
          <p:grpSpPr>
            <a:xfrm flipH="1">
              <a:off x="6494120" y="4789106"/>
              <a:ext cx="1589730" cy="93600"/>
              <a:chOff x="3594735" y="2620143"/>
              <a:chExt cx="808510" cy="93600"/>
            </a:xfrm>
          </p:grpSpPr>
          <p:sp>
            <p:nvSpPr>
              <p:cNvPr id="997" name="Oval 996">
                <a:extLst>
                  <a:ext uri="{FF2B5EF4-FFF2-40B4-BE49-F238E27FC236}">
                    <a16:creationId xmlns:a16="http://schemas.microsoft.com/office/drawing/2014/main" id="{5104E80B-A16B-EB16-FF0D-EF9744B44C88}"/>
                  </a:ext>
                </a:extLst>
              </p:cNvPr>
              <p:cNvSpPr/>
              <p:nvPr/>
            </p:nvSpPr>
            <p:spPr>
              <a:xfrm>
                <a:off x="4356228" y="2620143"/>
                <a:ext cx="47017" cy="936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033C30AA-71B6-CC17-6B7A-8E9BFCE7723A}"/>
                  </a:ext>
                </a:extLst>
              </p:cNvPr>
              <p:cNvCxnSpPr>
                <a:cxnSpLocks/>
                <a:stCxn id="995" idx="1"/>
                <a:endCxn id="997" idx="2"/>
              </p:cNvCxnSpPr>
              <p:nvPr/>
            </p:nvCxnSpPr>
            <p:spPr>
              <a:xfrm>
                <a:off x="3594735" y="2662093"/>
                <a:ext cx="761493" cy="485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8836891-E9E1-81CB-6C75-3386F22AB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‘United airways disease’: considering the upper and lower airways as an anatomically and functionally unified organ</a:t>
            </a:r>
            <a:r>
              <a:rPr lang="en-GB" baseline="30000" dirty="0"/>
              <a:t>1–3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59C1CA-0D1B-A1F2-A4C5-EB7B2CDE1156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6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900" dirty="0"/>
            </a:br>
            <a:r>
              <a:rPr lang="en-GB" sz="900" dirty="0"/>
              <a:t>Figure adapted from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Res. </a:t>
            </a:r>
            <a:r>
              <a:rPr lang="en-GB" sz="900" dirty="0"/>
              <a:t>2021;1(6):2000111 and Ball M, et al. Available at: https://www.ncbi.nlm.nih.gov/books/NBK459258/. </a:t>
            </a:r>
            <a:r>
              <a:rPr lang="en-GB" sz="900" dirty="0" err="1"/>
              <a:t>StatPearls</a:t>
            </a:r>
            <a:r>
              <a:rPr lang="en-GB" sz="900" dirty="0"/>
              <a:t> Publishing; 2023. </a:t>
            </a:r>
            <a:br>
              <a:rPr lang="en-GB" sz="900" dirty="0"/>
            </a:br>
            <a:r>
              <a:rPr lang="en-GB" sz="900" b="1" dirty="0"/>
              <a:t>References: </a:t>
            </a:r>
            <a:r>
              <a:rPr lang="en-GB" sz="900" dirty="0"/>
              <a:t>1.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900" dirty="0" err="1"/>
              <a:t>Fokkens</a:t>
            </a:r>
            <a:r>
              <a:rPr lang="en-GB" sz="900" dirty="0"/>
              <a:t> W, </a:t>
            </a:r>
            <a:r>
              <a:rPr lang="en-GB" sz="900" dirty="0" err="1"/>
              <a:t>Reitsma</a:t>
            </a:r>
            <a:r>
              <a:rPr lang="en-GB" sz="900" dirty="0"/>
              <a:t> S. </a:t>
            </a:r>
            <a:r>
              <a:rPr lang="en-GB" sz="900" i="1" dirty="0" err="1"/>
              <a:t>Otolaryngol</a:t>
            </a:r>
            <a:r>
              <a:rPr lang="en-GB" sz="900" i="1" dirty="0"/>
              <a:t> Clin North Am</a:t>
            </a:r>
            <a:r>
              <a:rPr lang="en-GB" sz="900" dirty="0"/>
              <a:t>. 2023;56(1):1–10; 2. </a:t>
            </a:r>
            <a:r>
              <a:rPr lang="en-GB" sz="900" dirty="0" err="1"/>
              <a:t>Jakwerth</a:t>
            </a:r>
            <a:r>
              <a:rPr lang="en-GB" sz="900" dirty="0"/>
              <a:t> CA, et al. </a:t>
            </a:r>
            <a:r>
              <a:rPr lang="en-GB" sz="900" i="1" dirty="0"/>
              <a:t>Cells</a:t>
            </a:r>
            <a:r>
              <a:rPr lang="en-GB" sz="900" dirty="0"/>
              <a:t>. 2022;11(9):1387; 3. Licari A, et al. </a:t>
            </a:r>
            <a:r>
              <a:rPr lang="pt-BR" sz="900" i="1" dirty="0"/>
              <a:t>Front Pediatr</a:t>
            </a:r>
            <a:r>
              <a:rPr lang="pt-BR" sz="900" dirty="0"/>
              <a:t>. 2017;5:44</a:t>
            </a:r>
            <a:r>
              <a:rPr lang="en-GB" sz="900" dirty="0"/>
              <a:t>; 4. Van Scott MR, et al. Airway anatomy, physiology, and inflammation. In: </a:t>
            </a:r>
            <a:r>
              <a:rPr lang="en-GB" sz="900" dirty="0" err="1"/>
              <a:t>Meggs</a:t>
            </a:r>
            <a:r>
              <a:rPr lang="en-GB" sz="900" dirty="0"/>
              <a:t> WJ, ed. The toxicant induction of irritant asthma, rhinitis, and related conditions (1st ed). New York, NY, USA: Springer; 2013:19–62; 5. </a:t>
            </a:r>
            <a:r>
              <a:rPr lang="en-GB" sz="900" dirty="0" err="1"/>
              <a:t>Baldassi</a:t>
            </a:r>
            <a:r>
              <a:rPr lang="en-GB" sz="900" dirty="0"/>
              <a:t> D, et al. </a:t>
            </a:r>
            <a:r>
              <a:rPr lang="en-GB" sz="900" i="1" dirty="0"/>
              <a:t>Adv </a:t>
            </a:r>
            <a:r>
              <a:rPr lang="en-GB" sz="900" i="1" dirty="0" err="1"/>
              <a:t>Nanobiomed</a:t>
            </a:r>
            <a:r>
              <a:rPr lang="en-GB" sz="900" i="1" dirty="0"/>
              <a:t> Res. </a:t>
            </a:r>
            <a:r>
              <a:rPr lang="en-GB" sz="900" dirty="0"/>
              <a:t>2021;1(6):2000111; 6. Ball M, et al. Available at: https://www.ncbi.nlm.nih.gov/books/NBK459258/. </a:t>
            </a:r>
            <a:r>
              <a:rPr lang="en-GB" sz="900" dirty="0" err="1"/>
              <a:t>StatPearls</a:t>
            </a:r>
            <a:r>
              <a:rPr lang="en-GB" sz="900" dirty="0"/>
              <a:t> Publishing; 2023.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BCC525-B7C4-10B9-7F50-119FE6BE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4</a:t>
            </a:fld>
            <a:endParaRPr lang="en-GB" dirty="0"/>
          </a:p>
        </p:txBody>
      </p:sp>
      <p:cxnSp>
        <p:nvCxnSpPr>
          <p:cNvPr id="928" name="Straight Connector 927">
            <a:extLst>
              <a:ext uri="{FF2B5EF4-FFF2-40B4-BE49-F238E27FC236}">
                <a16:creationId xmlns:a16="http://schemas.microsoft.com/office/drawing/2014/main" id="{AFDB5183-1788-0737-23AE-E97C6068142D}"/>
              </a:ext>
            </a:extLst>
          </p:cNvPr>
          <p:cNvCxnSpPr>
            <a:cxnSpLocks/>
            <a:endCxn id="31" idx="6"/>
          </p:cNvCxnSpPr>
          <p:nvPr/>
        </p:nvCxnSpPr>
        <p:spPr>
          <a:xfrm flipH="1">
            <a:off x="5531460" y="2277349"/>
            <a:ext cx="2226777" cy="677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D3908C7-9E92-FDBF-45BB-58FDCE5940E0}"/>
              </a:ext>
            </a:extLst>
          </p:cNvPr>
          <p:cNvSpPr/>
          <p:nvPr/>
        </p:nvSpPr>
        <p:spPr>
          <a:xfrm>
            <a:off x="5444374" y="2240578"/>
            <a:ext cx="87086" cy="870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5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feld 14">
            <a:extLst>
              <a:ext uri="{FF2B5EF4-FFF2-40B4-BE49-F238E27FC236}">
                <a16:creationId xmlns:a16="http://schemas.microsoft.com/office/drawing/2014/main" id="{705C2303-DB76-6A8D-D257-88AB57627E27}"/>
              </a:ext>
            </a:extLst>
          </p:cNvPr>
          <p:cNvSpPr txBox="1"/>
          <p:nvPr/>
        </p:nvSpPr>
        <p:spPr>
          <a:xfrm>
            <a:off x="9817360" y="1315162"/>
            <a:ext cx="168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Upper airways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9C0BD0-2C72-499D-AD41-9FF3EECC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724927" cy="720000"/>
          </a:xfrm>
        </p:spPr>
        <p:txBody>
          <a:bodyPr/>
          <a:lstStyle/>
          <a:p>
            <a:r>
              <a:rPr lang="en-GB" dirty="0"/>
              <a:t>Epithelial derived cytokines are central in driving T2 diseases</a:t>
            </a:r>
            <a:r>
              <a:rPr lang="en-GB" baseline="30000" dirty="0"/>
              <a:t>1</a:t>
            </a:r>
            <a:r>
              <a:rPr lang="en-GB" baseline="30000" dirty="0">
                <a:cs typeface="Arial" panose="020B0604020202020204" pitchFamily="34" charset="0"/>
              </a:rPr>
              <a:t>–3</a:t>
            </a:r>
            <a:endParaRPr lang="en-GB" baseline="30000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896512B-1761-4442-98B7-AC8E77AF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lang="en-GB" sz="900" dirty="0"/>
              <a:t>Figures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Y,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2018;200(7):2253–62 (left), Hong 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H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2020;75(11):2794–804 (centre), and Dogan M, et al. </a:t>
            </a:r>
            <a:r>
              <a:rPr lang="de-AT" i="1" dirty="0">
                <a:solidFill>
                  <a:srgbClr val="656665"/>
                </a:solidFill>
                <a:latin typeface="Calibri"/>
              </a:rPr>
              <a:t>Eur Arch Otorhinolaryngol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2019;276(6):1685–91 (right).</a:t>
            </a:r>
            <a:endParaRPr lang="en-GB" sz="900" dirty="0"/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Abbreviations: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AHR, airway hyperresponsiveness; ASM, airway smooth muscle; BALF, bronchoalveolar-lavage fluid; BM, basement membrane; DC, dendritic cell; EOS, eosinophils;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IgE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immunoglobulin E; IL, interleukin; ILC2, Type 2 innate lymphoid cells; MC, mast cell</a:t>
            </a:r>
            <a:r>
              <a:rPr lang="en-GB" sz="900" dirty="0"/>
              <a:t>; PC, plasma cell; Th, T helper; TSLP, thymic stromal lymphopoietin.</a:t>
            </a:r>
            <a:endParaRPr kumimoji="0" lang="en-GB" b="1" i="0" u="none" strike="noStrike" kern="1200" cap="none" spc="20" normalizeH="0" baseline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Hong 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H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2020;75(11):2794–804; 2. Dogan M, et al. </a:t>
            </a:r>
            <a:r>
              <a:rPr lang="de-AT" i="1" dirty="0">
                <a:solidFill>
                  <a:srgbClr val="656665"/>
                </a:solidFill>
                <a:latin typeface="Calibri"/>
              </a:rPr>
              <a:t>Eur Arch Otorhinolaryngol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2019;276(6):1685–91; 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3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Li Y,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2018;200(7):2253–62.</a:t>
            </a:r>
          </a:p>
        </p:txBody>
      </p:sp>
      <p:sp>
        <p:nvSpPr>
          <p:cNvPr id="196" name="Textfeld 13">
            <a:extLst>
              <a:ext uri="{FF2B5EF4-FFF2-40B4-BE49-F238E27FC236}">
                <a16:creationId xmlns:a16="http://schemas.microsoft.com/office/drawing/2014/main" id="{A34C35C2-FA9F-081B-D76B-796A354EF06D}"/>
              </a:ext>
            </a:extLst>
          </p:cNvPr>
          <p:cNvSpPr txBox="1"/>
          <p:nvPr/>
        </p:nvSpPr>
        <p:spPr>
          <a:xfrm>
            <a:off x="1215533" y="1281750"/>
            <a:ext cx="168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Lower airways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D9DC566-9C95-DB53-9BA7-51F3CB60BCC7}"/>
              </a:ext>
            </a:extLst>
          </p:cNvPr>
          <p:cNvGrpSpPr/>
          <p:nvPr/>
        </p:nvGrpSpPr>
        <p:grpSpPr>
          <a:xfrm>
            <a:off x="3571313" y="1118101"/>
            <a:ext cx="5386369" cy="4846751"/>
            <a:chOff x="3571313" y="1157857"/>
            <a:chExt cx="5386369" cy="4846751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2E24B38-F0B8-9431-AE25-88EF8D7A1A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0899" y="4081446"/>
              <a:ext cx="1590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5C43A91-C9E3-B4BF-5FD9-34EEA61FC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180" y="4126845"/>
              <a:ext cx="1590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5DF5F53-95D0-BD63-D445-9F9BDD793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1458" y="4101926"/>
              <a:ext cx="15907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793466E-69FC-BB96-4EC2-831E845A43BD}"/>
                </a:ext>
              </a:extLst>
            </p:cNvPr>
            <p:cNvSpPr/>
            <p:nvPr/>
          </p:nvSpPr>
          <p:spPr>
            <a:xfrm>
              <a:off x="3721936" y="1884803"/>
              <a:ext cx="4133386" cy="454644"/>
            </a:xfrm>
            <a:custGeom>
              <a:avLst/>
              <a:gdLst>
                <a:gd name="connsiteX0" fmla="*/ 0 w 4133386"/>
                <a:gd name="connsiteY0" fmla="*/ 0 h 364049"/>
                <a:gd name="connsiteX1" fmla="*/ 4133386 w 4133386"/>
                <a:gd name="connsiteY1" fmla="*/ 0 h 364049"/>
                <a:gd name="connsiteX2" fmla="*/ 4133386 w 4133386"/>
                <a:gd name="connsiteY2" fmla="*/ 364049 h 364049"/>
                <a:gd name="connsiteX3" fmla="*/ 0 w 4133386"/>
                <a:gd name="connsiteY3" fmla="*/ 364049 h 364049"/>
                <a:gd name="connsiteX4" fmla="*/ 0 w 4133386"/>
                <a:gd name="connsiteY4" fmla="*/ 0 h 364049"/>
                <a:gd name="connsiteX0" fmla="*/ 0 w 4133386"/>
                <a:gd name="connsiteY0" fmla="*/ 0 h 364049"/>
                <a:gd name="connsiteX1" fmla="*/ 4133386 w 4133386"/>
                <a:gd name="connsiteY1" fmla="*/ 0 h 364049"/>
                <a:gd name="connsiteX2" fmla="*/ 4133386 w 4133386"/>
                <a:gd name="connsiteY2" fmla="*/ 364049 h 364049"/>
                <a:gd name="connsiteX3" fmla="*/ 0 w 4133386"/>
                <a:gd name="connsiteY3" fmla="*/ 364049 h 364049"/>
                <a:gd name="connsiteX4" fmla="*/ 1560 w 4133386"/>
                <a:gd name="connsiteY4" fmla="*/ 79923 h 364049"/>
                <a:gd name="connsiteX5" fmla="*/ 0 w 4133386"/>
                <a:gd name="connsiteY5" fmla="*/ 0 h 364049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3386 w 4133386"/>
                <a:gd name="connsiteY2" fmla="*/ 372286 h 372286"/>
                <a:gd name="connsiteX3" fmla="*/ 0 w 4133386"/>
                <a:gd name="connsiteY3" fmla="*/ 372286 h 372286"/>
                <a:gd name="connsiteX4" fmla="*/ 1560 w 4133386"/>
                <a:gd name="connsiteY4" fmla="*/ 88160 h 372286"/>
                <a:gd name="connsiteX5" fmla="*/ 168876 w 4133386"/>
                <a:gd name="connsiteY5" fmla="*/ 0 h 372286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3386 w 4133386"/>
                <a:gd name="connsiteY2" fmla="*/ 372286 h 372286"/>
                <a:gd name="connsiteX3" fmla="*/ 0 w 4133386"/>
                <a:gd name="connsiteY3" fmla="*/ 372286 h 372286"/>
                <a:gd name="connsiteX4" fmla="*/ 9798 w 4133386"/>
                <a:gd name="connsiteY4" fmla="*/ 178776 h 372286"/>
                <a:gd name="connsiteX5" fmla="*/ 168876 w 4133386"/>
                <a:gd name="connsiteY5" fmla="*/ 0 h 372286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3386 w 4133386"/>
                <a:gd name="connsiteY2" fmla="*/ 372286 h 372286"/>
                <a:gd name="connsiteX3" fmla="*/ 0 w 4133386"/>
                <a:gd name="connsiteY3" fmla="*/ 372286 h 372286"/>
                <a:gd name="connsiteX4" fmla="*/ 1561 w 4133386"/>
                <a:gd name="connsiteY4" fmla="*/ 154062 h 372286"/>
                <a:gd name="connsiteX5" fmla="*/ 168876 w 4133386"/>
                <a:gd name="connsiteY5" fmla="*/ 0 h 372286"/>
                <a:gd name="connsiteX0" fmla="*/ 168876 w 4133386"/>
                <a:gd name="connsiteY0" fmla="*/ 0 h 372286"/>
                <a:gd name="connsiteX1" fmla="*/ 4133386 w 4133386"/>
                <a:gd name="connsiteY1" fmla="*/ 8237 h 372286"/>
                <a:gd name="connsiteX2" fmla="*/ 4132836 w 4133386"/>
                <a:gd name="connsiteY2" fmla="*/ 133468 h 372286"/>
                <a:gd name="connsiteX3" fmla="*/ 4133386 w 4133386"/>
                <a:gd name="connsiteY3" fmla="*/ 372286 h 372286"/>
                <a:gd name="connsiteX4" fmla="*/ 0 w 4133386"/>
                <a:gd name="connsiteY4" fmla="*/ 372286 h 372286"/>
                <a:gd name="connsiteX5" fmla="*/ 1561 w 4133386"/>
                <a:gd name="connsiteY5" fmla="*/ 154062 h 372286"/>
                <a:gd name="connsiteX6" fmla="*/ 168876 w 4133386"/>
                <a:gd name="connsiteY6" fmla="*/ 0 h 372286"/>
                <a:gd name="connsiteX0" fmla="*/ 168876 w 4133386"/>
                <a:gd name="connsiteY0" fmla="*/ 0 h 372286"/>
                <a:gd name="connsiteX1" fmla="*/ 4092197 w 4133386"/>
                <a:gd name="connsiteY1" fmla="*/ 12356 h 372286"/>
                <a:gd name="connsiteX2" fmla="*/ 4132836 w 4133386"/>
                <a:gd name="connsiteY2" fmla="*/ 133468 h 372286"/>
                <a:gd name="connsiteX3" fmla="*/ 4133386 w 4133386"/>
                <a:gd name="connsiteY3" fmla="*/ 372286 h 372286"/>
                <a:gd name="connsiteX4" fmla="*/ 0 w 4133386"/>
                <a:gd name="connsiteY4" fmla="*/ 372286 h 372286"/>
                <a:gd name="connsiteX5" fmla="*/ 1561 w 4133386"/>
                <a:gd name="connsiteY5" fmla="*/ 154062 h 372286"/>
                <a:gd name="connsiteX6" fmla="*/ 168876 w 4133386"/>
                <a:gd name="connsiteY6" fmla="*/ 0 h 3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3386" h="372286">
                  <a:moveTo>
                    <a:pt x="168876" y="0"/>
                  </a:moveTo>
                  <a:lnTo>
                    <a:pt x="4092197" y="12356"/>
                  </a:lnTo>
                  <a:cubicBezTo>
                    <a:pt x="4092014" y="54100"/>
                    <a:pt x="4133019" y="91724"/>
                    <a:pt x="4132836" y="133468"/>
                  </a:cubicBezTo>
                  <a:cubicBezTo>
                    <a:pt x="4133019" y="213074"/>
                    <a:pt x="4133203" y="292680"/>
                    <a:pt x="4133386" y="372286"/>
                  </a:cubicBezTo>
                  <a:lnTo>
                    <a:pt x="0" y="372286"/>
                  </a:lnTo>
                  <a:cubicBezTo>
                    <a:pt x="520" y="299545"/>
                    <a:pt x="1041" y="226803"/>
                    <a:pt x="1561" y="154062"/>
                  </a:cubicBezTo>
                  <a:lnTo>
                    <a:pt x="168876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FF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B2F60B-A6C4-31BA-546A-BA5D4AEDB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28264" r="19921"/>
            <a:stretch/>
          </p:blipFill>
          <p:spPr>
            <a:xfrm>
              <a:off x="3677401" y="1647966"/>
              <a:ext cx="4194398" cy="443221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44A8301-A6D5-3F41-3AB9-0FCB9078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4872" y="1392748"/>
              <a:ext cx="227177" cy="223571"/>
            </a:xfrm>
            <a:prstGeom prst="rect">
              <a:avLst/>
            </a:prstGeom>
          </p:spPr>
        </p:pic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7D3CAE3B-5520-8EAC-122A-BF9576822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7388" y="1518832"/>
              <a:ext cx="127468" cy="82854"/>
            </a:xfrm>
            <a:prstGeom prst="rect">
              <a:avLst/>
            </a:prstGeom>
          </p:spPr>
        </p:pic>
        <p:pic>
          <p:nvPicPr>
            <p:cNvPr id="12" name="Picture 1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4B07F3A4-270C-A240-B984-A9FED380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402" y="1398475"/>
              <a:ext cx="273438" cy="239784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F497208-3EF7-5BE7-154A-9ADC1261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82889" y="1406114"/>
              <a:ext cx="300111" cy="2089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A463C3-31D1-5241-7036-063E919A80BD}"/>
                </a:ext>
              </a:extLst>
            </p:cNvPr>
            <p:cNvSpPr txBox="1"/>
            <p:nvPr/>
          </p:nvSpPr>
          <p:spPr>
            <a:xfrm>
              <a:off x="4728713" y="1157857"/>
              <a:ext cx="23807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/>
                <a:t>Pathogens, air pollutants, chemicals etc.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3062E6-C0A3-217A-4F49-D03C7A8E540C}"/>
                </a:ext>
              </a:extLst>
            </p:cNvPr>
            <p:cNvSpPr txBox="1"/>
            <p:nvPr/>
          </p:nvSpPr>
          <p:spPr>
            <a:xfrm>
              <a:off x="7137845" y="1271120"/>
              <a:ext cx="1819837" cy="3305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Goblet cell hyperplasia and mucous hypersecretion</a:t>
              </a: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902B86D0-EE32-6D10-ACF4-0F433D6F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100537">
              <a:off x="6358403" y="3829453"/>
              <a:ext cx="634759" cy="522743"/>
            </a:xfrm>
            <a:prstGeom prst="rect">
              <a:avLst/>
            </a:prstGeom>
          </p:spPr>
        </p:pic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B6DF7BB-8D9F-C742-12AC-C8542CEC6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1465" y="5227479"/>
              <a:ext cx="291939" cy="27977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81DFDE88-37B4-AFF8-A16F-A8CA0E90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08456" y="3995280"/>
              <a:ext cx="234955" cy="228605"/>
            </a:xfrm>
            <a:prstGeom prst="rect">
              <a:avLst/>
            </a:prstGeom>
          </p:spPr>
        </p:pic>
        <p:pic>
          <p:nvPicPr>
            <p:cNvPr id="23" name="Picture 22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7C67F3C7-2DAF-39DF-7225-D1CE2E888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0001" t="6427" r="-6461" b="32579"/>
            <a:stretch/>
          </p:blipFill>
          <p:spPr>
            <a:xfrm flipH="1">
              <a:off x="6200510" y="5265424"/>
              <a:ext cx="260003" cy="254314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FE8FC-C74C-D184-BBFC-94B95C41E4B6}"/>
                </a:ext>
              </a:extLst>
            </p:cNvPr>
            <p:cNvSpPr txBox="1"/>
            <p:nvPr/>
          </p:nvSpPr>
          <p:spPr>
            <a:xfrm>
              <a:off x="6976935" y="2091187"/>
              <a:ext cx="514575" cy="1385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Goblet cell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6AB2E5-0A10-8D3D-60F6-DB4171BEA13B}"/>
                </a:ext>
              </a:extLst>
            </p:cNvPr>
            <p:cNvSpPr txBox="1"/>
            <p:nvPr/>
          </p:nvSpPr>
          <p:spPr>
            <a:xfrm>
              <a:off x="3970605" y="2090446"/>
              <a:ext cx="54021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Ciliated cell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94B37A-A0D9-57A7-A522-1E0B38C2E71C}"/>
                </a:ext>
              </a:extLst>
            </p:cNvPr>
            <p:cNvSpPr/>
            <p:nvPr/>
          </p:nvSpPr>
          <p:spPr>
            <a:xfrm rot="1020088">
              <a:off x="5146889" y="1791415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177" h="271849">
                  <a:moveTo>
                    <a:pt x="177112" y="0"/>
                  </a:moveTo>
                  <a:lnTo>
                    <a:pt x="1911177" y="0"/>
                  </a:lnTo>
                  <a:lnTo>
                    <a:pt x="1911177" y="271849"/>
                  </a:lnTo>
                  <a:lnTo>
                    <a:pt x="177112" y="271849"/>
                  </a:lnTo>
                  <a:lnTo>
                    <a:pt x="0" y="135924"/>
                  </a:lnTo>
                  <a:lnTo>
                    <a:pt x="17711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8E4C57BA-B900-08B6-4942-5B56DD143D9A}"/>
                </a:ext>
              </a:extLst>
            </p:cNvPr>
            <p:cNvSpPr/>
            <p:nvPr/>
          </p:nvSpPr>
          <p:spPr>
            <a:xfrm rot="21307128" flipH="1">
              <a:off x="5100041" y="1807983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218304" y="1400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82F140-AD55-DBC0-2101-39B435D2938C}"/>
                </a:ext>
              </a:extLst>
            </p:cNvPr>
            <p:cNvSpPr>
              <a:spLocks/>
            </p:cNvSpPr>
            <p:nvPr/>
          </p:nvSpPr>
          <p:spPr>
            <a:xfrm>
              <a:off x="5096851" y="1968308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EE64C87-DDCD-847D-479D-7B414979ED23}"/>
                </a:ext>
              </a:extLst>
            </p:cNvPr>
            <p:cNvSpPr/>
            <p:nvPr/>
          </p:nvSpPr>
          <p:spPr>
            <a:xfrm>
              <a:off x="5078851" y="2041751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415DF7-5334-8D64-E248-4707561E429E}"/>
                </a:ext>
              </a:extLst>
            </p:cNvPr>
            <p:cNvSpPr/>
            <p:nvPr/>
          </p:nvSpPr>
          <p:spPr>
            <a:xfrm>
              <a:off x="5099221" y="1981452"/>
              <a:ext cx="61200" cy="25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753CE50-4078-659F-38EF-70569C8AA79D}"/>
                </a:ext>
              </a:extLst>
            </p:cNvPr>
            <p:cNvSpPr/>
            <p:nvPr/>
          </p:nvSpPr>
          <p:spPr>
            <a:xfrm>
              <a:off x="5182889" y="2015275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9807B2-50CD-90D8-5657-355FACB52777}"/>
                </a:ext>
              </a:extLst>
            </p:cNvPr>
            <p:cNvSpPr/>
            <p:nvPr/>
          </p:nvSpPr>
          <p:spPr>
            <a:xfrm>
              <a:off x="5202049" y="2050284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C76D786-10A3-49D6-FA16-8D5A51656EC4}"/>
                </a:ext>
              </a:extLst>
            </p:cNvPr>
            <p:cNvSpPr/>
            <p:nvPr/>
          </p:nvSpPr>
          <p:spPr>
            <a:xfrm>
              <a:off x="6707391" y="2045993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436076E-F5A8-128B-5138-9E724DB8C778}"/>
                </a:ext>
              </a:extLst>
            </p:cNvPr>
            <p:cNvSpPr/>
            <p:nvPr/>
          </p:nvSpPr>
          <p:spPr>
            <a:xfrm>
              <a:off x="6680838" y="2019077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1842776-30EF-D9E0-6717-03464B4E8EE0}"/>
                </a:ext>
              </a:extLst>
            </p:cNvPr>
            <p:cNvSpPr/>
            <p:nvPr/>
          </p:nvSpPr>
          <p:spPr>
            <a:xfrm>
              <a:off x="6586375" y="1994784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97AE76E-1274-7524-60B7-C301B7660A8A}"/>
                </a:ext>
              </a:extLst>
            </p:cNvPr>
            <p:cNvSpPr/>
            <p:nvPr/>
          </p:nvSpPr>
          <p:spPr>
            <a:xfrm>
              <a:off x="6568375" y="2041751"/>
              <a:ext cx="36000" cy="3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0E6AACA-4562-3488-E38B-CBE5E1A2FF71}"/>
                </a:ext>
              </a:extLst>
            </p:cNvPr>
            <p:cNvSpPr>
              <a:spLocks/>
            </p:cNvSpPr>
            <p:nvPr/>
          </p:nvSpPr>
          <p:spPr>
            <a:xfrm>
              <a:off x="5191119" y="1956406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A34B725-52F4-B859-5424-1BD1F186CB05}"/>
                </a:ext>
              </a:extLst>
            </p:cNvPr>
            <p:cNvCxnSpPr/>
            <p:nvPr/>
          </p:nvCxnSpPr>
          <p:spPr>
            <a:xfrm>
              <a:off x="5123851" y="1905158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CB1F54-7EF2-52DA-ED4E-658DD1690CE4}"/>
                </a:ext>
              </a:extLst>
            </p:cNvPr>
            <p:cNvCxnSpPr/>
            <p:nvPr/>
          </p:nvCxnSpPr>
          <p:spPr>
            <a:xfrm>
              <a:off x="5155089" y="189685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E268A5C-0A63-2476-870B-6BEF12125890}"/>
                </a:ext>
              </a:extLst>
            </p:cNvPr>
            <p:cNvCxnSpPr/>
            <p:nvPr/>
          </p:nvCxnSpPr>
          <p:spPr>
            <a:xfrm>
              <a:off x="5123851" y="1935138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555EA8B-B395-B7FB-A010-F9FB26766859}"/>
                </a:ext>
              </a:extLst>
            </p:cNvPr>
            <p:cNvCxnSpPr/>
            <p:nvPr/>
          </p:nvCxnSpPr>
          <p:spPr>
            <a:xfrm>
              <a:off x="5151651" y="1920948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FF8453D-1BA2-019B-3337-4568E952FEAA}"/>
                </a:ext>
              </a:extLst>
            </p:cNvPr>
            <p:cNvCxnSpPr/>
            <p:nvPr/>
          </p:nvCxnSpPr>
          <p:spPr>
            <a:xfrm>
              <a:off x="5156976" y="1945043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C128C713-6CCB-090F-7B9C-E419CB65A6AB}"/>
                </a:ext>
              </a:extLst>
            </p:cNvPr>
            <p:cNvSpPr/>
            <p:nvPr/>
          </p:nvSpPr>
          <p:spPr>
            <a:xfrm>
              <a:off x="5105851" y="1884948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DD2890EE-F2DB-2F55-B636-6C231BE462EE}"/>
                </a:ext>
              </a:extLst>
            </p:cNvPr>
            <p:cNvSpPr/>
            <p:nvPr/>
          </p:nvSpPr>
          <p:spPr>
            <a:xfrm flipH="1">
              <a:off x="5159851" y="1884948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DA086C3A-9075-461A-1EBC-20925C5DB7CF}"/>
                </a:ext>
              </a:extLst>
            </p:cNvPr>
            <p:cNvSpPr/>
            <p:nvPr/>
          </p:nvSpPr>
          <p:spPr>
            <a:xfrm rot="1020088">
              <a:off x="5168718" y="1842714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177" h="271849">
                  <a:moveTo>
                    <a:pt x="177112" y="0"/>
                  </a:moveTo>
                  <a:lnTo>
                    <a:pt x="1911177" y="0"/>
                  </a:lnTo>
                  <a:lnTo>
                    <a:pt x="1911177" y="271849"/>
                  </a:lnTo>
                  <a:lnTo>
                    <a:pt x="177112" y="271849"/>
                  </a:lnTo>
                  <a:lnTo>
                    <a:pt x="0" y="135924"/>
                  </a:lnTo>
                  <a:lnTo>
                    <a:pt x="17711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F2BB51B7-5BB0-5E38-2C31-82A5B33D601D}"/>
                </a:ext>
              </a:extLst>
            </p:cNvPr>
            <p:cNvSpPr/>
            <p:nvPr/>
          </p:nvSpPr>
          <p:spPr>
            <a:xfrm rot="21307128" flipH="1">
              <a:off x="5100041" y="1849952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218304" y="1400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D40036A7-C6F9-826F-84FC-C34812296966}"/>
                </a:ext>
              </a:extLst>
            </p:cNvPr>
            <p:cNvSpPr/>
            <p:nvPr/>
          </p:nvSpPr>
          <p:spPr>
            <a:xfrm rot="1020088">
              <a:off x="6654161" y="1782657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1177" h="271849">
                  <a:moveTo>
                    <a:pt x="177112" y="0"/>
                  </a:moveTo>
                  <a:lnTo>
                    <a:pt x="1911177" y="0"/>
                  </a:lnTo>
                  <a:lnTo>
                    <a:pt x="1911177" y="271849"/>
                  </a:lnTo>
                  <a:lnTo>
                    <a:pt x="177112" y="271849"/>
                  </a:lnTo>
                  <a:lnTo>
                    <a:pt x="0" y="135924"/>
                  </a:lnTo>
                  <a:lnTo>
                    <a:pt x="17711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148E5ECA-3E9A-A4AE-5A54-A77AEDBDDDE1}"/>
                </a:ext>
              </a:extLst>
            </p:cNvPr>
            <p:cNvSpPr/>
            <p:nvPr/>
          </p:nvSpPr>
          <p:spPr>
            <a:xfrm rot="21307128" flipH="1">
              <a:off x="6607313" y="1799225"/>
              <a:ext cx="54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218304" y="1400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83FBFF-90A9-9C58-8E03-9EF77FB3B767}"/>
                </a:ext>
              </a:extLst>
            </p:cNvPr>
            <p:cNvSpPr>
              <a:spLocks/>
            </p:cNvSpPr>
            <p:nvPr/>
          </p:nvSpPr>
          <p:spPr>
            <a:xfrm>
              <a:off x="6604123" y="1926210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43A63B2-589B-EBD0-7172-202F6B691E4B}"/>
                </a:ext>
              </a:extLst>
            </p:cNvPr>
            <p:cNvSpPr/>
            <p:nvPr/>
          </p:nvSpPr>
          <p:spPr>
            <a:xfrm>
              <a:off x="6606493" y="1939354"/>
              <a:ext cx="61200" cy="25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D1786F7-61CA-40FB-03F5-BF8993F48FEB}"/>
                </a:ext>
              </a:extLst>
            </p:cNvPr>
            <p:cNvSpPr>
              <a:spLocks/>
            </p:cNvSpPr>
            <p:nvPr/>
          </p:nvSpPr>
          <p:spPr>
            <a:xfrm>
              <a:off x="6698391" y="1936608"/>
              <a:ext cx="18000" cy="5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A261856-9AC1-E655-B07F-B92A22CCFDC2}"/>
                </a:ext>
              </a:extLst>
            </p:cNvPr>
            <p:cNvCxnSpPr/>
            <p:nvPr/>
          </p:nvCxnSpPr>
          <p:spPr>
            <a:xfrm>
              <a:off x="6631123" y="186306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5DB007A-DBB0-5FC0-C6A1-211D5D84DA5C}"/>
                </a:ext>
              </a:extLst>
            </p:cNvPr>
            <p:cNvCxnSpPr/>
            <p:nvPr/>
          </p:nvCxnSpPr>
          <p:spPr>
            <a:xfrm>
              <a:off x="6662361" y="1854757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E24B6A0-FD82-52F9-5F89-5FA1AA92DCB2}"/>
                </a:ext>
              </a:extLst>
            </p:cNvPr>
            <p:cNvCxnSpPr/>
            <p:nvPr/>
          </p:nvCxnSpPr>
          <p:spPr>
            <a:xfrm>
              <a:off x="6631123" y="189304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00DE34-86CF-AB46-97E3-5CBD53A2B380}"/>
                </a:ext>
              </a:extLst>
            </p:cNvPr>
            <p:cNvCxnSpPr/>
            <p:nvPr/>
          </p:nvCxnSpPr>
          <p:spPr>
            <a:xfrm>
              <a:off x="6658923" y="187885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8B1B18-ADF9-6C3C-BEE1-3FE33D8B20E9}"/>
                </a:ext>
              </a:extLst>
            </p:cNvPr>
            <p:cNvCxnSpPr/>
            <p:nvPr/>
          </p:nvCxnSpPr>
          <p:spPr>
            <a:xfrm>
              <a:off x="6664248" y="190294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Partial Circle 57">
              <a:extLst>
                <a:ext uri="{FF2B5EF4-FFF2-40B4-BE49-F238E27FC236}">
                  <a16:creationId xmlns:a16="http://schemas.microsoft.com/office/drawing/2014/main" id="{9500DDB5-4F08-45B7-51E3-EFBF71B3919E}"/>
                </a:ext>
              </a:extLst>
            </p:cNvPr>
            <p:cNvSpPr/>
            <p:nvPr/>
          </p:nvSpPr>
          <p:spPr>
            <a:xfrm>
              <a:off x="6613123" y="1842850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Partial Circle 58">
              <a:extLst>
                <a:ext uri="{FF2B5EF4-FFF2-40B4-BE49-F238E27FC236}">
                  <a16:creationId xmlns:a16="http://schemas.microsoft.com/office/drawing/2014/main" id="{6B02944D-39F4-3497-913A-2EEB3DCC0E50}"/>
                </a:ext>
              </a:extLst>
            </p:cNvPr>
            <p:cNvSpPr/>
            <p:nvPr/>
          </p:nvSpPr>
          <p:spPr>
            <a:xfrm flipH="1">
              <a:off x="6667123" y="1842850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8707DD-7A64-7577-E3BF-96C1B801B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4906" t="-25565" r="10858" b="-12490"/>
            <a:stretch/>
          </p:blipFill>
          <p:spPr>
            <a:xfrm>
              <a:off x="3738412" y="2988436"/>
              <a:ext cx="1015253" cy="383879"/>
            </a:xfrm>
            <a:prstGeom prst="rect">
              <a:avLst/>
            </a:prstGeom>
          </p:spPr>
        </p:pic>
        <p:pic>
          <p:nvPicPr>
            <p:cNvPr id="61" name="Picture 60" descr="A picture containing clock, vector graphics&#10;&#10;Description automatically generated">
              <a:extLst>
                <a:ext uri="{FF2B5EF4-FFF2-40B4-BE49-F238E27FC236}">
                  <a16:creationId xmlns:a16="http://schemas.microsoft.com/office/drawing/2014/main" id="{4746340F-B026-9499-9112-A9E1EB9FC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290683">
              <a:off x="4195718" y="3960594"/>
              <a:ext cx="450243" cy="335065"/>
            </a:xfrm>
            <a:prstGeom prst="rect">
              <a:avLst/>
            </a:prstGeom>
          </p:spPr>
        </p:pic>
        <p:pic>
          <p:nvPicPr>
            <p:cNvPr id="62" name="Picture 61" descr="A picture containing clock, vector graphics&#10;&#10;Description automatically generated">
              <a:extLst>
                <a:ext uri="{FF2B5EF4-FFF2-40B4-BE49-F238E27FC236}">
                  <a16:creationId xmlns:a16="http://schemas.microsoft.com/office/drawing/2014/main" id="{D4C14D91-CC5B-E4F7-37D7-6F3A83E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290683">
              <a:off x="3834645" y="3960593"/>
              <a:ext cx="450243" cy="335065"/>
            </a:xfrm>
            <a:prstGeom prst="rect">
              <a:avLst/>
            </a:prstGeom>
          </p:spPr>
        </p:pic>
        <p:sp>
          <p:nvSpPr>
            <p:cNvPr id="63" name="Star: 7 Points 62">
              <a:extLst>
                <a:ext uri="{FF2B5EF4-FFF2-40B4-BE49-F238E27FC236}">
                  <a16:creationId xmlns:a16="http://schemas.microsoft.com/office/drawing/2014/main" id="{945E0CC8-08D8-7F73-78CE-93740C24D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1703" y="3859144"/>
              <a:ext cx="108000" cy="108000"/>
            </a:xfrm>
            <a:prstGeom prst="star7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Partial Circle 83">
              <a:extLst>
                <a:ext uri="{FF2B5EF4-FFF2-40B4-BE49-F238E27FC236}">
                  <a16:creationId xmlns:a16="http://schemas.microsoft.com/office/drawing/2014/main" id="{A1A6DAF8-7441-9F59-8565-3AE52A37C752}"/>
                </a:ext>
              </a:extLst>
            </p:cNvPr>
            <p:cNvSpPr/>
            <p:nvPr/>
          </p:nvSpPr>
          <p:spPr>
            <a:xfrm rot="5400000">
              <a:off x="4319306" y="43490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Partial Circle 84">
              <a:extLst>
                <a:ext uri="{FF2B5EF4-FFF2-40B4-BE49-F238E27FC236}">
                  <a16:creationId xmlns:a16="http://schemas.microsoft.com/office/drawing/2014/main" id="{4EF1BC21-6739-FF18-D496-B9E3F6F4D8D2}"/>
                </a:ext>
              </a:extLst>
            </p:cNvPr>
            <p:cNvSpPr/>
            <p:nvPr/>
          </p:nvSpPr>
          <p:spPr>
            <a:xfrm rot="5400000">
              <a:off x="4407702" y="43490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6" name="Partial Circle 85">
              <a:extLst>
                <a:ext uri="{FF2B5EF4-FFF2-40B4-BE49-F238E27FC236}">
                  <a16:creationId xmlns:a16="http://schemas.microsoft.com/office/drawing/2014/main" id="{9902CEEE-F861-092B-6764-D5D733DAA9F2}"/>
                </a:ext>
              </a:extLst>
            </p:cNvPr>
            <p:cNvSpPr/>
            <p:nvPr/>
          </p:nvSpPr>
          <p:spPr>
            <a:xfrm rot="5400000">
              <a:off x="3952908" y="43574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095FA834-40C6-176B-086E-27A222AE4D46}"/>
                </a:ext>
              </a:extLst>
            </p:cNvPr>
            <p:cNvSpPr/>
            <p:nvPr/>
          </p:nvSpPr>
          <p:spPr>
            <a:xfrm rot="5400000">
              <a:off x="4041304" y="4357414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D50B8AB-B973-A630-8D63-27EEF177CFC7}"/>
                </a:ext>
              </a:extLst>
            </p:cNvPr>
            <p:cNvGrpSpPr/>
            <p:nvPr/>
          </p:nvGrpSpPr>
          <p:grpSpPr>
            <a:xfrm>
              <a:off x="4350447" y="4317762"/>
              <a:ext cx="216536" cy="160176"/>
              <a:chOff x="4671729" y="4293048"/>
              <a:chExt cx="216536" cy="16017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257BC21-7143-2B11-26D0-03D33CC3225F}"/>
                  </a:ext>
                </a:extLst>
              </p:cNvPr>
              <p:cNvGrpSpPr/>
              <p:nvPr/>
            </p:nvGrpSpPr>
            <p:grpSpPr>
              <a:xfrm>
                <a:off x="4671729" y="4325463"/>
                <a:ext cx="216536" cy="127761"/>
                <a:chOff x="4671729" y="4325463"/>
                <a:chExt cx="216536" cy="127761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8D1D5272-6923-F455-462D-8D90EBBF4440}"/>
                    </a:ext>
                  </a:extLst>
                </p:cNvPr>
                <p:cNvGrpSpPr/>
                <p:nvPr/>
              </p:nvGrpSpPr>
              <p:grpSpPr>
                <a:xfrm flipH="1" flipV="1">
                  <a:off x="4707729" y="4325463"/>
                  <a:ext cx="180536" cy="81474"/>
                  <a:chOff x="4323182" y="4342919"/>
                  <a:chExt cx="180536" cy="81474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A65B85B1-31B6-E9E4-5C87-4B62A1326DE2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8E0687E-4EA3-0839-02FC-FA2AD5740F56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DEEE6FA5-188C-5B43-4F3A-83C904CC684B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52F0F9EA-988B-4E57-91F6-E3E33BF564EF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23DE4502-D63E-4006-0B6B-AA39FE9EE71A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33EBB54A-7BA6-910A-6A0F-3977C8BD7F67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37D99AF5-F664-CF6C-77E5-336750683538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2A425838-F6F0-446C-DFEB-E5418DCF3873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8F3C9E95-B678-2AA5-2CFF-4C906FF5A7A7}"/>
                    </a:ext>
                  </a:extLst>
                </p:cNvPr>
                <p:cNvGrpSpPr/>
                <p:nvPr/>
              </p:nvGrpSpPr>
              <p:grpSpPr>
                <a:xfrm>
                  <a:off x="4680729" y="4371750"/>
                  <a:ext cx="180536" cy="81474"/>
                  <a:chOff x="4323182" y="4342919"/>
                  <a:chExt cx="180536" cy="81474"/>
                </a:xfrm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3D72EF6-8626-E240-0E58-BA1763B729BA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5A3F7D6D-AD64-3391-F8E7-858087A89AE8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530C4F8-460F-8F97-0A97-A40102EB53CE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B60111F1-A748-34CA-892A-ECDD6BB740A2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B64CAB03-C930-0E64-FE3A-6BFC70A3A8BA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59BDD574-BB47-9CFF-118B-574FC928B802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5A0F360-85C1-D31F-378A-30601EC5BE6F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FE72A32C-1AA4-BFDA-DF87-CBCB785AA3DE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5E2DDA2B-5E65-9469-71EB-93E2A4D2750B}"/>
                    </a:ext>
                  </a:extLst>
                </p:cNvPr>
                <p:cNvSpPr/>
                <p:nvPr/>
              </p:nvSpPr>
              <p:spPr>
                <a:xfrm flipH="1" flipV="1">
                  <a:off x="4671729" y="4340377"/>
                  <a:ext cx="18000" cy="1800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47010E5-BC7B-F29C-ACC1-9190EFA5106A}"/>
                  </a:ext>
                </a:extLst>
              </p:cNvPr>
              <p:cNvSpPr/>
              <p:nvPr/>
            </p:nvSpPr>
            <p:spPr>
              <a:xfrm>
                <a:off x="4698729" y="4311888"/>
                <a:ext cx="18000" cy="180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A05242F-E6D6-3B4F-5EC2-DA6CB1BD2021}"/>
                  </a:ext>
                </a:extLst>
              </p:cNvPr>
              <p:cNvSpPr/>
              <p:nvPr/>
            </p:nvSpPr>
            <p:spPr>
              <a:xfrm>
                <a:off x="4793079" y="4293048"/>
                <a:ext cx="18000" cy="180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39CF78E9-B7F1-3F4C-83DA-95F1CFE3EC83}"/>
                </a:ext>
              </a:extLst>
            </p:cNvPr>
            <p:cNvSpPr/>
            <p:nvPr/>
          </p:nvSpPr>
          <p:spPr>
            <a:xfrm rot="16586900">
              <a:off x="4535981" y="5182109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Partial Circle 92">
              <a:extLst>
                <a:ext uri="{FF2B5EF4-FFF2-40B4-BE49-F238E27FC236}">
                  <a16:creationId xmlns:a16="http://schemas.microsoft.com/office/drawing/2014/main" id="{84212C79-7B1E-0CE6-A0CE-413ED73F3BFD}"/>
                </a:ext>
              </a:extLst>
            </p:cNvPr>
            <p:cNvSpPr/>
            <p:nvPr/>
          </p:nvSpPr>
          <p:spPr>
            <a:xfrm rot="16586900">
              <a:off x="4624377" y="5182109"/>
              <a:ext cx="144000" cy="45719"/>
            </a:xfrm>
            <a:prstGeom prst="pie">
              <a:avLst>
                <a:gd name="adj1" fmla="val 5372058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C539341-0403-F498-281D-77FA8F7158D5}"/>
                </a:ext>
              </a:extLst>
            </p:cNvPr>
            <p:cNvGrpSpPr/>
            <p:nvPr/>
          </p:nvGrpSpPr>
          <p:grpSpPr>
            <a:xfrm rot="11186900">
              <a:off x="4522559" y="5111154"/>
              <a:ext cx="216536" cy="160176"/>
              <a:chOff x="4671729" y="4293048"/>
              <a:chExt cx="216536" cy="160176"/>
            </a:xfrm>
            <a:solidFill>
              <a:schemeClr val="tx2"/>
            </a:solidFill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64A4375-8E69-1319-EDF7-060F75CCEE6D}"/>
                  </a:ext>
                </a:extLst>
              </p:cNvPr>
              <p:cNvGrpSpPr/>
              <p:nvPr/>
            </p:nvGrpSpPr>
            <p:grpSpPr>
              <a:xfrm>
                <a:off x="4671729" y="4325463"/>
                <a:ext cx="216536" cy="127761"/>
                <a:chOff x="4671729" y="4325463"/>
                <a:chExt cx="216536" cy="127761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6268ED9F-9601-81C9-1885-F5242B1F96F5}"/>
                    </a:ext>
                  </a:extLst>
                </p:cNvPr>
                <p:cNvGrpSpPr/>
                <p:nvPr/>
              </p:nvGrpSpPr>
              <p:grpSpPr>
                <a:xfrm flipH="1" flipV="1">
                  <a:off x="4707729" y="4325463"/>
                  <a:ext cx="180536" cy="81474"/>
                  <a:chOff x="4323182" y="4342919"/>
                  <a:chExt cx="180536" cy="81474"/>
                </a:xfrm>
                <a:grpFill/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1EDB119D-570E-A024-F3D5-D41197115AD7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45344E20-5F09-3BC1-34D7-8FBA97206DB8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19CF3448-2A86-E2CA-E11D-44F4743757BF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3E636B73-73A2-7C48-E1FD-B57E7E0199FF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D3BB3065-FBA1-7DD4-100F-16DFC8AB3D25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11C5DC18-5C85-97F6-1AF9-27E3495CB113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D5F790C0-6AFF-AE9E-0451-39CFE77FC4D7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5CEE7760-373C-C3AA-B719-ECEECE9C13E4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5D779759-F5FB-6B38-C000-E4DC55549666}"/>
                    </a:ext>
                  </a:extLst>
                </p:cNvPr>
                <p:cNvGrpSpPr/>
                <p:nvPr/>
              </p:nvGrpSpPr>
              <p:grpSpPr>
                <a:xfrm>
                  <a:off x="4680729" y="4371750"/>
                  <a:ext cx="180536" cy="81474"/>
                  <a:chOff x="4323182" y="4342919"/>
                  <a:chExt cx="180536" cy="81474"/>
                </a:xfrm>
                <a:grpFill/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C3C5709B-144D-CAA4-FE33-A4C3C47952E5}"/>
                      </a:ext>
                    </a:extLst>
                  </p:cNvPr>
                  <p:cNvSpPr/>
                  <p:nvPr/>
                </p:nvSpPr>
                <p:spPr>
                  <a:xfrm>
                    <a:off x="4323182" y="434291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CEA06E5C-A9C3-22E6-637C-D4AF4C3D413E}"/>
                      </a:ext>
                    </a:extLst>
                  </p:cNvPr>
                  <p:cNvSpPr/>
                  <p:nvPr/>
                </p:nvSpPr>
                <p:spPr>
                  <a:xfrm>
                    <a:off x="4363048" y="4370937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8CFD162A-7020-A96B-FC93-6F0349EC6F22}"/>
                      </a:ext>
                    </a:extLst>
                  </p:cNvPr>
                  <p:cNvSpPr/>
                  <p:nvPr/>
                </p:nvSpPr>
                <p:spPr>
                  <a:xfrm>
                    <a:off x="4438071" y="4369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986BBEA6-88AF-779B-A070-CC7A11205F3E}"/>
                      </a:ext>
                    </a:extLst>
                  </p:cNvPr>
                  <p:cNvSpPr/>
                  <p:nvPr/>
                </p:nvSpPr>
                <p:spPr>
                  <a:xfrm>
                    <a:off x="4485718" y="4360106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D4EA1D97-8266-5B48-69E2-3EF6DAD88525}"/>
                      </a:ext>
                    </a:extLst>
                  </p:cNvPr>
                  <p:cNvSpPr/>
                  <p:nvPr/>
                </p:nvSpPr>
                <p:spPr>
                  <a:xfrm>
                    <a:off x="4381424" y="435156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D8D992DF-C00A-B4B3-6117-588ED3CB8BDF}"/>
                      </a:ext>
                    </a:extLst>
                  </p:cNvPr>
                  <p:cNvSpPr/>
                  <p:nvPr/>
                </p:nvSpPr>
                <p:spPr>
                  <a:xfrm>
                    <a:off x="4399424" y="4397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6CC72133-A219-24F4-6B07-D0F38FD9616B}"/>
                      </a:ext>
                    </a:extLst>
                  </p:cNvPr>
                  <p:cNvSpPr/>
                  <p:nvPr/>
                </p:nvSpPr>
                <p:spPr>
                  <a:xfrm>
                    <a:off x="4332182" y="4406393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DF7D3A4-A8B5-F4DF-4E40-37F68A68804A}"/>
                      </a:ext>
                    </a:extLst>
                  </p:cNvPr>
                  <p:cNvSpPr/>
                  <p:nvPr/>
                </p:nvSpPr>
                <p:spPr>
                  <a:xfrm>
                    <a:off x="4466666" y="4388789"/>
                    <a:ext cx="18000" cy="1800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52FF57F6-5E4D-8989-00BE-AAD920FB309C}"/>
                    </a:ext>
                  </a:extLst>
                </p:cNvPr>
                <p:cNvSpPr/>
                <p:nvPr/>
              </p:nvSpPr>
              <p:spPr>
                <a:xfrm flipH="1" flipV="1">
                  <a:off x="4671729" y="4340377"/>
                  <a:ext cx="18000" cy="18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688479E-1A42-BF57-5E9A-3F8088B9CD95}"/>
                  </a:ext>
                </a:extLst>
              </p:cNvPr>
              <p:cNvSpPr/>
              <p:nvPr/>
            </p:nvSpPr>
            <p:spPr>
              <a:xfrm>
                <a:off x="4698729" y="4311888"/>
                <a:ext cx="18000" cy="1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FFF96F9-0DDC-E115-6685-1E7DAB49BCB2}"/>
                  </a:ext>
                </a:extLst>
              </p:cNvPr>
              <p:cNvSpPr/>
              <p:nvPr/>
            </p:nvSpPr>
            <p:spPr>
              <a:xfrm>
                <a:off x="4793079" y="4293048"/>
                <a:ext cx="18000" cy="1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17" name="Picture 1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00B3E46-84FE-CC6A-977B-77A893C8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7772037">
              <a:off x="4800398" y="5233383"/>
              <a:ext cx="291939" cy="279775"/>
            </a:xfrm>
            <a:prstGeom prst="rect">
              <a:avLst/>
            </a:prstGeom>
          </p:spPr>
        </p:pic>
        <p:pic>
          <p:nvPicPr>
            <p:cNvPr id="118" name="Picture 117" descr="Icon&#10;&#10;Description automatically generated">
              <a:extLst>
                <a:ext uri="{FF2B5EF4-FFF2-40B4-BE49-F238E27FC236}">
                  <a16:creationId xmlns:a16="http://schemas.microsoft.com/office/drawing/2014/main" id="{D7809E24-DA10-394D-482C-3501A0A78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43055" y="5047297"/>
              <a:ext cx="215723" cy="280440"/>
            </a:xfrm>
            <a:prstGeom prst="rect">
              <a:avLst/>
            </a:prstGeom>
          </p:spPr>
        </p:pic>
        <p:pic>
          <p:nvPicPr>
            <p:cNvPr id="119" name="Picture 118" descr="Icon&#10;&#10;Description automatically generated">
              <a:extLst>
                <a:ext uri="{FF2B5EF4-FFF2-40B4-BE49-F238E27FC236}">
                  <a16:creationId xmlns:a16="http://schemas.microsoft.com/office/drawing/2014/main" id="{2206587F-7092-7418-A33B-D4DCE3AB2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43146" y="3977110"/>
              <a:ext cx="239332" cy="232863"/>
            </a:xfrm>
            <a:prstGeom prst="rect">
              <a:avLst/>
            </a:prstGeom>
          </p:spPr>
        </p:pic>
        <p:pic>
          <p:nvPicPr>
            <p:cNvPr id="120" name="Picture 119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7C85A261-0379-44C4-EA27-3FE915A43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0001" t="6427" r="-6461" b="32579"/>
            <a:stretch/>
          </p:blipFill>
          <p:spPr>
            <a:xfrm>
              <a:off x="6730965" y="5273689"/>
              <a:ext cx="410581" cy="254314"/>
            </a:xfrm>
            <a:prstGeom prst="ellipse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8FBD741-5A24-ACAA-F423-7A24043A3E21}"/>
                </a:ext>
              </a:extLst>
            </p:cNvPr>
            <p:cNvSpPr txBox="1"/>
            <p:nvPr/>
          </p:nvSpPr>
          <p:spPr>
            <a:xfrm>
              <a:off x="3573176" y="3387307"/>
              <a:ext cx="1431987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ASM traction and AHR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A8CB5BD-CE0E-521C-00F8-E9AE35D7DBD1}"/>
                </a:ext>
              </a:extLst>
            </p:cNvPr>
            <p:cNvSpPr txBox="1"/>
            <p:nvPr/>
          </p:nvSpPr>
          <p:spPr>
            <a:xfrm>
              <a:off x="3571313" y="4502723"/>
              <a:ext cx="1656000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Mast cells and degranulation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4630B9-F6BE-9230-3CBB-0464BA2BE8A7}"/>
                </a:ext>
              </a:extLst>
            </p:cNvPr>
            <p:cNvSpPr txBox="1"/>
            <p:nvPr/>
          </p:nvSpPr>
          <p:spPr>
            <a:xfrm>
              <a:off x="4082645" y="5558210"/>
              <a:ext cx="1764000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Eosinophils and degranulation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6CB5FC1-0899-D4FF-EA1C-E5537D1AF95D}"/>
                </a:ext>
              </a:extLst>
            </p:cNvPr>
            <p:cNvSpPr txBox="1"/>
            <p:nvPr/>
          </p:nvSpPr>
          <p:spPr>
            <a:xfrm>
              <a:off x="6107149" y="5674042"/>
              <a:ext cx="2061391" cy="3305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B cell, plasma cell and </a:t>
              </a:r>
              <a:br>
                <a:rPr lang="en-GB" sz="1050"/>
              </a:br>
              <a:r>
                <a:rPr lang="en-GB" sz="1050"/>
                <a:t>antigen-specific IgE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F38B73-6FD7-BBC9-B541-417E7621B2C7}"/>
                </a:ext>
              </a:extLst>
            </p:cNvPr>
            <p:cNvSpPr txBox="1"/>
            <p:nvPr/>
          </p:nvSpPr>
          <p:spPr>
            <a:xfrm>
              <a:off x="6490242" y="2373618"/>
              <a:ext cx="951860" cy="21190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050"/>
                <a:t>BM thickening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15E66C-6FFD-AEA3-4BE0-789ED2708729}"/>
                </a:ext>
              </a:extLst>
            </p:cNvPr>
            <p:cNvSpPr txBox="1"/>
            <p:nvPr/>
          </p:nvSpPr>
          <p:spPr>
            <a:xfrm>
              <a:off x="5151910" y="2946232"/>
              <a:ext cx="1332295" cy="47942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100" b="1"/>
                <a:t>IL-25, IL-33, TSLP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E688F6B-F51C-A65D-3748-01D9C021C15B}"/>
                </a:ext>
              </a:extLst>
            </p:cNvPr>
            <p:cNvCxnSpPr>
              <a:cxnSpLocks/>
            </p:cNvCxnSpPr>
            <p:nvPr/>
          </p:nvCxnSpPr>
          <p:spPr>
            <a:xfrm>
              <a:off x="5123851" y="2122498"/>
              <a:ext cx="514949" cy="82373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E27CDF86-6CAD-CEE6-9993-7FE8DF668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43" y="2082348"/>
              <a:ext cx="690380" cy="86388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78F642C5-1034-6010-5A59-57277BED5024}"/>
                </a:ext>
              </a:extLst>
            </p:cNvPr>
            <p:cNvCxnSpPr>
              <a:cxnSpLocks/>
              <a:stCxn id="136" idx="2"/>
              <a:endCxn id="60" idx="3"/>
            </p:cNvCxnSpPr>
            <p:nvPr/>
          </p:nvCxnSpPr>
          <p:spPr>
            <a:xfrm flipH="1" flipV="1">
              <a:off x="4753665" y="3180376"/>
              <a:ext cx="398245" cy="55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2106EAB7-24BA-2EED-66F7-DDFE32CE4188}"/>
                </a:ext>
              </a:extLst>
            </p:cNvPr>
            <p:cNvCxnSpPr>
              <a:cxnSpLocks/>
              <a:stCxn id="136" idx="3"/>
            </p:cNvCxnSpPr>
            <p:nvPr/>
          </p:nvCxnSpPr>
          <p:spPr>
            <a:xfrm flipH="1">
              <a:off x="4656096" y="3355445"/>
              <a:ext cx="690924" cy="66870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1EDF32DB-C050-31C5-010E-CA6AE0C0F61B}"/>
                </a:ext>
              </a:extLst>
            </p:cNvPr>
            <p:cNvCxnSpPr>
              <a:cxnSpLocks/>
              <a:stCxn id="136" idx="4"/>
              <a:endCxn id="21" idx="0"/>
            </p:cNvCxnSpPr>
            <p:nvPr/>
          </p:nvCxnSpPr>
          <p:spPr>
            <a:xfrm>
              <a:off x="5818058" y="3425655"/>
              <a:ext cx="7876" cy="56962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8D8F3321-7A61-9B66-303B-2ECF54A1BF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5922" y="4773481"/>
              <a:ext cx="610012" cy="59691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832C049B-5451-7819-D23A-28861657A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768" y="4767424"/>
              <a:ext cx="0" cy="4853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6CF8F83-FD8B-82A7-8733-C3855CBE8175}"/>
                </a:ext>
              </a:extLst>
            </p:cNvPr>
            <p:cNvCxnSpPr>
              <a:cxnSpLocks/>
            </p:cNvCxnSpPr>
            <p:nvPr/>
          </p:nvCxnSpPr>
          <p:spPr>
            <a:xfrm>
              <a:off x="5825934" y="4229138"/>
              <a:ext cx="0" cy="541947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9A51B85-E2E2-2307-5A21-0A4A9A8D5B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5933" y="4767424"/>
              <a:ext cx="1354993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EDF9D45-E685-9606-8EF8-7CAA6D0B4478}"/>
                </a:ext>
              </a:extLst>
            </p:cNvPr>
            <p:cNvCxnSpPr>
              <a:cxnSpLocks/>
            </p:cNvCxnSpPr>
            <p:nvPr/>
          </p:nvCxnSpPr>
          <p:spPr>
            <a:xfrm>
              <a:off x="7180926" y="4229138"/>
              <a:ext cx="0" cy="910549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91138AF7-A61E-6C50-2329-271B71BF78C9}"/>
                </a:ext>
              </a:extLst>
            </p:cNvPr>
            <p:cNvCxnSpPr>
              <a:cxnSpLocks/>
            </p:cNvCxnSpPr>
            <p:nvPr/>
          </p:nvCxnSpPr>
          <p:spPr>
            <a:xfrm>
              <a:off x="7180926" y="5139687"/>
              <a:ext cx="335765" cy="1391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B64C20F8-7B96-42E0-3E30-217A9937E5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6691" y="2081993"/>
              <a:ext cx="0" cy="306150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6E83D68-F21A-CD73-213B-EDA558A11A96}"/>
                </a:ext>
              </a:extLst>
            </p:cNvPr>
            <p:cNvCxnSpPr>
              <a:cxnSpLocks/>
            </p:cNvCxnSpPr>
            <p:nvPr/>
          </p:nvCxnSpPr>
          <p:spPr>
            <a:xfrm>
              <a:off x="7180926" y="2885266"/>
              <a:ext cx="335765" cy="1391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B2A23F96-C517-4367-FBDA-0FB6C1897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0926" y="2602659"/>
              <a:ext cx="0" cy="28800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AC7D9FB-0D0B-929F-7C59-358EE4438D29}"/>
                </a:ext>
              </a:extLst>
            </p:cNvPr>
            <p:cNvSpPr txBox="1"/>
            <p:nvPr/>
          </p:nvSpPr>
          <p:spPr>
            <a:xfrm>
              <a:off x="5904367" y="3856796"/>
              <a:ext cx="19556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ILC2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53AD392-8A74-7FED-808D-CDCD1222D94B}"/>
                </a:ext>
              </a:extLst>
            </p:cNvPr>
            <p:cNvSpPr txBox="1"/>
            <p:nvPr/>
          </p:nvSpPr>
          <p:spPr>
            <a:xfrm>
              <a:off x="6743391" y="3709184"/>
              <a:ext cx="13144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0BDF51D-B846-93B7-4C97-E9724E70D449}"/>
                </a:ext>
              </a:extLst>
            </p:cNvPr>
            <p:cNvSpPr txBox="1"/>
            <p:nvPr/>
          </p:nvSpPr>
          <p:spPr>
            <a:xfrm>
              <a:off x="7081647" y="3828645"/>
              <a:ext cx="17472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Th2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020603D-D658-F636-7FE3-B0BD9824F8DF}"/>
                </a:ext>
              </a:extLst>
            </p:cNvPr>
            <p:cNvSpPr txBox="1"/>
            <p:nvPr/>
          </p:nvSpPr>
          <p:spPr>
            <a:xfrm>
              <a:off x="6840848" y="5157850"/>
              <a:ext cx="12022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PC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083EDEF-B009-22E1-CE82-5AA7C0137A08}"/>
                </a:ext>
              </a:extLst>
            </p:cNvPr>
            <p:cNvSpPr txBox="1"/>
            <p:nvPr/>
          </p:nvSpPr>
          <p:spPr>
            <a:xfrm>
              <a:off x="6073721" y="5186377"/>
              <a:ext cx="24846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 cell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8E2309F3-9633-855D-BB7A-3C6CDF53FCDB}"/>
                </a:ext>
              </a:extLst>
            </p:cNvPr>
            <p:cNvSpPr txBox="1"/>
            <p:nvPr/>
          </p:nvSpPr>
          <p:spPr>
            <a:xfrm>
              <a:off x="6515597" y="4884306"/>
              <a:ext cx="13946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IgE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026D1EF-2AC8-60C7-E6CF-F8FF8ABCFD30}"/>
                </a:ext>
              </a:extLst>
            </p:cNvPr>
            <p:cNvSpPr txBox="1"/>
            <p:nvPr/>
          </p:nvSpPr>
          <p:spPr>
            <a:xfrm>
              <a:off x="4796884" y="5001188"/>
              <a:ext cx="18594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EOS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2088B117-B848-9843-7D9B-B9C1D4500033}"/>
                </a:ext>
              </a:extLst>
            </p:cNvPr>
            <p:cNvSpPr txBox="1"/>
            <p:nvPr/>
          </p:nvSpPr>
          <p:spPr>
            <a:xfrm>
              <a:off x="3739688" y="4154635"/>
              <a:ext cx="16030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MC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6DBD9B1-1FD3-FF41-BE8C-0A8B62307514}"/>
                </a:ext>
              </a:extLst>
            </p:cNvPr>
            <p:cNvGrpSpPr/>
            <p:nvPr/>
          </p:nvGrpSpPr>
          <p:grpSpPr>
            <a:xfrm>
              <a:off x="4581921" y="1928703"/>
              <a:ext cx="152505" cy="168623"/>
              <a:chOff x="4598704" y="1926586"/>
              <a:chExt cx="152505" cy="168623"/>
            </a:xfrm>
          </p:grpSpPr>
          <p:sp>
            <p:nvSpPr>
              <p:cNvPr id="200" name="Isosceles Triangle 199">
                <a:extLst>
                  <a:ext uri="{FF2B5EF4-FFF2-40B4-BE49-F238E27FC236}">
                    <a16:creationId xmlns:a16="http://schemas.microsoft.com/office/drawing/2014/main" id="{61077C84-C81B-DD2A-9FB6-461887A27D91}"/>
                  </a:ext>
                </a:extLst>
              </p:cNvPr>
              <p:cNvSpPr/>
              <p:nvPr/>
            </p:nvSpPr>
            <p:spPr>
              <a:xfrm>
                <a:off x="4598704" y="1931460"/>
                <a:ext cx="152505" cy="147291"/>
              </a:xfrm>
              <a:prstGeom prst="triangle">
                <a:avLst/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ECD7FD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8D108C4F-0E57-28F3-A45F-DBB80DE66F0D}"/>
                  </a:ext>
                </a:extLst>
              </p:cNvPr>
              <p:cNvSpPr/>
              <p:nvPr/>
            </p:nvSpPr>
            <p:spPr>
              <a:xfrm>
                <a:off x="4659322" y="2012784"/>
                <a:ext cx="54000" cy="5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52B127A-3C10-C707-BC1F-752C42E13D87}"/>
                  </a:ext>
                </a:extLst>
              </p:cNvPr>
              <p:cNvSpPr/>
              <p:nvPr/>
            </p:nvSpPr>
            <p:spPr>
              <a:xfrm rot="1762310">
                <a:off x="4632401" y="1926586"/>
                <a:ext cx="25200" cy="168623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73000">
                    <a:srgbClr val="ECD7FD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70630008-61BE-050E-4DD1-260F7D2F4DB0}"/>
                </a:ext>
              </a:extLst>
            </p:cNvPr>
            <p:cNvGrpSpPr/>
            <p:nvPr/>
          </p:nvGrpSpPr>
          <p:grpSpPr>
            <a:xfrm>
              <a:off x="6080109" y="1928516"/>
              <a:ext cx="152505" cy="168623"/>
              <a:chOff x="4598704" y="1926586"/>
              <a:chExt cx="152505" cy="168623"/>
            </a:xfrm>
          </p:grpSpPr>
          <p:sp>
            <p:nvSpPr>
              <p:cNvPr id="205" name="Isosceles Triangle 204">
                <a:extLst>
                  <a:ext uri="{FF2B5EF4-FFF2-40B4-BE49-F238E27FC236}">
                    <a16:creationId xmlns:a16="http://schemas.microsoft.com/office/drawing/2014/main" id="{5531EFC4-0352-8420-DC4B-C05BBDA77E62}"/>
                  </a:ext>
                </a:extLst>
              </p:cNvPr>
              <p:cNvSpPr/>
              <p:nvPr/>
            </p:nvSpPr>
            <p:spPr>
              <a:xfrm>
                <a:off x="4598704" y="1931460"/>
                <a:ext cx="152505" cy="147291"/>
              </a:xfrm>
              <a:prstGeom prst="triangle">
                <a:avLst/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ECD7FD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19445504-DD23-716E-F118-4581F1636FC5}"/>
                  </a:ext>
                </a:extLst>
              </p:cNvPr>
              <p:cNvSpPr/>
              <p:nvPr/>
            </p:nvSpPr>
            <p:spPr>
              <a:xfrm>
                <a:off x="4659322" y="2012784"/>
                <a:ext cx="54000" cy="54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585E9AC-7934-4E47-821F-F1E6A1C6F40B}"/>
                  </a:ext>
                </a:extLst>
              </p:cNvPr>
              <p:cNvSpPr/>
              <p:nvPr/>
            </p:nvSpPr>
            <p:spPr>
              <a:xfrm rot="1762310">
                <a:off x="4632401" y="1926586"/>
                <a:ext cx="25200" cy="168623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73000">
                    <a:srgbClr val="ECD7FD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460E73E8-284F-C084-7310-D050F419326F}"/>
                </a:ext>
              </a:extLst>
            </p:cNvPr>
            <p:cNvGrpSpPr/>
            <p:nvPr/>
          </p:nvGrpSpPr>
          <p:grpSpPr>
            <a:xfrm>
              <a:off x="3878067" y="1979212"/>
              <a:ext cx="158895" cy="108208"/>
              <a:chOff x="4680426" y="2350650"/>
              <a:chExt cx="158895" cy="108208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BB250F6D-8CB6-AE0A-EFE3-D179A2A57A3A}"/>
                  </a:ext>
                </a:extLst>
              </p:cNvPr>
              <p:cNvGrpSpPr/>
              <p:nvPr/>
            </p:nvGrpSpPr>
            <p:grpSpPr>
              <a:xfrm>
                <a:off x="4686816" y="2350650"/>
                <a:ext cx="152505" cy="108208"/>
                <a:chOff x="4598704" y="1981353"/>
                <a:chExt cx="152505" cy="108208"/>
              </a:xfrm>
            </p:grpSpPr>
            <p:sp>
              <p:nvSpPr>
                <p:cNvPr id="209" name="Isosceles Triangle 208">
                  <a:extLst>
                    <a:ext uri="{FF2B5EF4-FFF2-40B4-BE49-F238E27FC236}">
                      <a16:creationId xmlns:a16="http://schemas.microsoft.com/office/drawing/2014/main" id="{2D43BDF1-F1B9-0DB6-CEE2-2DE49C2F0356}"/>
                    </a:ext>
                  </a:extLst>
                </p:cNvPr>
                <p:cNvSpPr/>
                <p:nvPr/>
              </p:nvSpPr>
              <p:spPr>
                <a:xfrm>
                  <a:off x="4598704" y="198146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B000E1DE-E118-16AC-BFE3-89A3B63D1936}"/>
                    </a:ext>
                  </a:extLst>
                </p:cNvPr>
                <p:cNvSpPr/>
                <p:nvPr/>
              </p:nvSpPr>
              <p:spPr>
                <a:xfrm>
                  <a:off x="4645036" y="200564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12311E3-19F1-9AAB-4C6F-F5DFE276CE24}"/>
                    </a:ext>
                  </a:extLst>
                </p:cNvPr>
                <p:cNvSpPr/>
                <p:nvPr/>
              </p:nvSpPr>
              <p:spPr>
                <a:xfrm rot="1762310">
                  <a:off x="4618047" y="198135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DE9B7B3D-EAA1-9662-5556-B185C6544602}"/>
                  </a:ext>
                </a:extLst>
              </p:cNvPr>
              <p:cNvSpPr/>
              <p:nvPr/>
            </p:nvSpPr>
            <p:spPr>
              <a:xfrm rot="16200000">
                <a:off x="4725426" y="238792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D97F2BA-E9D2-5A96-6CDE-14CEAC5366A5}"/>
                </a:ext>
              </a:extLst>
            </p:cNvPr>
            <p:cNvSpPr txBox="1"/>
            <p:nvPr/>
          </p:nvSpPr>
          <p:spPr>
            <a:xfrm>
              <a:off x="5638800" y="2981325"/>
              <a:ext cx="9144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2B8F8E3F-5903-FED7-D738-CFFA29336D02}"/>
                </a:ext>
              </a:extLst>
            </p:cNvPr>
            <p:cNvGrpSpPr/>
            <p:nvPr/>
          </p:nvGrpSpPr>
          <p:grpSpPr>
            <a:xfrm>
              <a:off x="5370445" y="1976680"/>
              <a:ext cx="158895" cy="108208"/>
              <a:chOff x="4680426" y="2350650"/>
              <a:chExt cx="158895" cy="108208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D33BC76B-334E-DA73-6DFA-EA16CD5D4CEE}"/>
                  </a:ext>
                </a:extLst>
              </p:cNvPr>
              <p:cNvGrpSpPr/>
              <p:nvPr/>
            </p:nvGrpSpPr>
            <p:grpSpPr>
              <a:xfrm>
                <a:off x="4686816" y="2350650"/>
                <a:ext cx="152505" cy="108208"/>
                <a:chOff x="4598704" y="1981353"/>
                <a:chExt cx="152505" cy="108208"/>
              </a:xfrm>
            </p:grpSpPr>
            <p:sp>
              <p:nvSpPr>
                <p:cNvPr id="218" name="Isosceles Triangle 208">
                  <a:extLst>
                    <a:ext uri="{FF2B5EF4-FFF2-40B4-BE49-F238E27FC236}">
                      <a16:creationId xmlns:a16="http://schemas.microsoft.com/office/drawing/2014/main" id="{FD31C562-C498-1A54-F32E-6F512DBC7FC5}"/>
                    </a:ext>
                  </a:extLst>
                </p:cNvPr>
                <p:cNvSpPr/>
                <p:nvPr/>
              </p:nvSpPr>
              <p:spPr>
                <a:xfrm>
                  <a:off x="4598704" y="198146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7DC11016-5F19-CE50-CF05-522BA3C67651}"/>
                    </a:ext>
                  </a:extLst>
                </p:cNvPr>
                <p:cNvSpPr/>
                <p:nvPr/>
              </p:nvSpPr>
              <p:spPr>
                <a:xfrm>
                  <a:off x="4645036" y="200564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DE5EF2F-8890-C889-43E1-315C5AE43AC5}"/>
                    </a:ext>
                  </a:extLst>
                </p:cNvPr>
                <p:cNvSpPr/>
                <p:nvPr/>
              </p:nvSpPr>
              <p:spPr>
                <a:xfrm rot="1762310">
                  <a:off x="4618047" y="198135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53AEAF8-71A8-4C7F-B9C6-15B09A7394BD}"/>
                  </a:ext>
                </a:extLst>
              </p:cNvPr>
              <p:cNvSpPr/>
              <p:nvPr/>
            </p:nvSpPr>
            <p:spPr>
              <a:xfrm rot="16200000">
                <a:off x="4725426" y="238792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CF217A38-8770-EF74-696C-4A6886487A6B}"/>
                </a:ext>
              </a:extLst>
            </p:cNvPr>
            <p:cNvGrpSpPr/>
            <p:nvPr/>
          </p:nvGrpSpPr>
          <p:grpSpPr>
            <a:xfrm>
              <a:off x="7300802" y="1984461"/>
              <a:ext cx="158895" cy="108208"/>
              <a:chOff x="4680426" y="2350650"/>
              <a:chExt cx="158895" cy="108208"/>
            </a:xfrm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519B3E01-0DC8-CAB7-6596-82F2FA91FF46}"/>
                  </a:ext>
                </a:extLst>
              </p:cNvPr>
              <p:cNvGrpSpPr/>
              <p:nvPr/>
            </p:nvGrpSpPr>
            <p:grpSpPr>
              <a:xfrm>
                <a:off x="4686816" y="2350650"/>
                <a:ext cx="152505" cy="108208"/>
                <a:chOff x="4598704" y="1981353"/>
                <a:chExt cx="152505" cy="108208"/>
              </a:xfrm>
            </p:grpSpPr>
            <p:sp>
              <p:nvSpPr>
                <p:cNvPr id="224" name="Isosceles Triangle 208">
                  <a:extLst>
                    <a:ext uri="{FF2B5EF4-FFF2-40B4-BE49-F238E27FC236}">
                      <a16:creationId xmlns:a16="http://schemas.microsoft.com/office/drawing/2014/main" id="{5937AC84-52C9-4961-960F-747689741750}"/>
                    </a:ext>
                  </a:extLst>
                </p:cNvPr>
                <p:cNvSpPr/>
                <p:nvPr/>
              </p:nvSpPr>
              <p:spPr>
                <a:xfrm>
                  <a:off x="4598704" y="198146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069D4551-C1B8-950C-3DB9-DDDCCB7C5057}"/>
                    </a:ext>
                  </a:extLst>
                </p:cNvPr>
                <p:cNvSpPr/>
                <p:nvPr/>
              </p:nvSpPr>
              <p:spPr>
                <a:xfrm>
                  <a:off x="4645036" y="200564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62029013-4044-CCC8-F8FC-8BC74253A281}"/>
                    </a:ext>
                  </a:extLst>
                </p:cNvPr>
                <p:cNvSpPr/>
                <p:nvPr/>
              </p:nvSpPr>
              <p:spPr>
                <a:xfrm rot="1762310">
                  <a:off x="4618047" y="198135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B9845F6-EA87-82C5-C9CD-20931938A021}"/>
                  </a:ext>
                </a:extLst>
              </p:cNvPr>
              <p:cNvSpPr/>
              <p:nvPr/>
            </p:nvSpPr>
            <p:spPr>
              <a:xfrm rot="16200000">
                <a:off x="4725426" y="238792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9FD2389-EDAE-B51A-4105-0219076116BD}"/>
                </a:ext>
              </a:extLst>
            </p:cNvPr>
            <p:cNvSpPr txBox="1"/>
            <p:nvPr/>
          </p:nvSpPr>
          <p:spPr>
            <a:xfrm>
              <a:off x="5781382" y="2070841"/>
              <a:ext cx="7678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Neuroendocrine</a:t>
              </a:r>
              <a:b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cell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FEF5A384-7304-5A5D-DEF7-7F9C04DAFFDD}"/>
                </a:ext>
              </a:extLst>
            </p:cNvPr>
            <p:cNvSpPr txBox="1"/>
            <p:nvPr/>
          </p:nvSpPr>
          <p:spPr>
            <a:xfrm>
              <a:off x="5243888" y="2083830"/>
              <a:ext cx="42960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Basal cell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0AE1FAD-1B93-127E-8701-FD8FA0C25B0D}"/>
              </a:ext>
            </a:extLst>
          </p:cNvPr>
          <p:cNvSpPr txBox="1"/>
          <p:nvPr/>
        </p:nvSpPr>
        <p:spPr>
          <a:xfrm>
            <a:off x="1455961" y="1685635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Total IL-33 in BALF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86D3284B-22BF-C6D4-F96A-9CB3E876301D}"/>
              </a:ext>
            </a:extLst>
          </p:cNvPr>
          <p:cNvSpPr txBox="1"/>
          <p:nvPr/>
        </p:nvSpPr>
        <p:spPr>
          <a:xfrm rot="16200000">
            <a:off x="155800" y="2598416"/>
            <a:ext cx="858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IL-33 </a:t>
            </a:r>
            <a:r>
              <a:rPr lang="en-GB" sz="1100" err="1">
                <a:solidFill>
                  <a:srgbClr val="12172F"/>
                </a:solidFill>
              </a:rPr>
              <a:t>pg</a:t>
            </a:r>
            <a:r>
              <a:rPr lang="en-GB" sz="1100">
                <a:solidFill>
                  <a:srgbClr val="12172F"/>
                </a:solidFill>
              </a:rPr>
              <a:t>/mL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90D12F3E-3056-1366-75B8-A301734C21F5}"/>
              </a:ext>
            </a:extLst>
          </p:cNvPr>
          <p:cNvSpPr txBox="1"/>
          <p:nvPr/>
        </p:nvSpPr>
        <p:spPr>
          <a:xfrm>
            <a:off x="1273257" y="3520181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Controls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2271932E-B461-EE09-7536-0B9F7D81C95F}"/>
              </a:ext>
            </a:extLst>
          </p:cNvPr>
          <p:cNvSpPr txBox="1"/>
          <p:nvPr/>
        </p:nvSpPr>
        <p:spPr>
          <a:xfrm>
            <a:off x="2195314" y="3520181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Asthma</a:t>
            </a: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A72403D7-60B7-47AA-3540-2F57C510CAB0}"/>
              </a:ext>
            </a:extLst>
          </p:cNvPr>
          <p:cNvCxnSpPr>
            <a:cxnSpLocks/>
          </p:cNvCxnSpPr>
          <p:nvPr/>
        </p:nvCxnSpPr>
        <p:spPr>
          <a:xfrm>
            <a:off x="1025790" y="2092569"/>
            <a:ext cx="0" cy="13464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E01D648D-874D-3445-C256-FD347543C904}"/>
              </a:ext>
            </a:extLst>
          </p:cNvPr>
          <p:cNvCxnSpPr>
            <a:cxnSpLocks/>
          </p:cNvCxnSpPr>
          <p:nvPr/>
        </p:nvCxnSpPr>
        <p:spPr>
          <a:xfrm>
            <a:off x="1123643" y="3541348"/>
            <a:ext cx="18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295290A2-C9F7-F801-F439-8B4546D3632C}"/>
              </a:ext>
            </a:extLst>
          </p:cNvPr>
          <p:cNvCxnSpPr>
            <a:cxnSpLocks/>
          </p:cNvCxnSpPr>
          <p:nvPr/>
        </p:nvCxnSpPr>
        <p:spPr>
          <a:xfrm>
            <a:off x="1650693" y="2274293"/>
            <a:ext cx="864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66D959BB-E194-3C28-41D9-505BB7449B3E}"/>
              </a:ext>
            </a:extLst>
          </p:cNvPr>
          <p:cNvSpPr txBox="1"/>
          <p:nvPr/>
        </p:nvSpPr>
        <p:spPr>
          <a:xfrm>
            <a:off x="1718426" y="2032889"/>
            <a:ext cx="880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p = 0.0002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EBFAC68-0AC8-93C1-8305-8ABDA0803E29}"/>
              </a:ext>
            </a:extLst>
          </p:cNvPr>
          <p:cNvSpPr txBox="1"/>
          <p:nvPr/>
        </p:nvSpPr>
        <p:spPr>
          <a:xfrm>
            <a:off x="669659" y="1961764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40548F88-5320-964D-9854-55654D3F4D84}"/>
              </a:ext>
            </a:extLst>
          </p:cNvPr>
          <p:cNvSpPr txBox="1"/>
          <p:nvPr/>
        </p:nvSpPr>
        <p:spPr>
          <a:xfrm>
            <a:off x="669659" y="2414999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B89BBC1A-319E-D2CA-7D5F-FBD4FF9C0A83}"/>
              </a:ext>
            </a:extLst>
          </p:cNvPr>
          <p:cNvSpPr txBox="1"/>
          <p:nvPr/>
        </p:nvSpPr>
        <p:spPr>
          <a:xfrm>
            <a:off x="670111" y="2862066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97BCAE58-781D-6195-B1D7-BC43BC4FDE52}"/>
              </a:ext>
            </a:extLst>
          </p:cNvPr>
          <p:cNvSpPr txBox="1"/>
          <p:nvPr/>
        </p:nvSpPr>
        <p:spPr>
          <a:xfrm>
            <a:off x="670111" y="3302064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0.1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9E30512-CB69-E9D0-9DEF-C2543C259CC7}"/>
              </a:ext>
            </a:extLst>
          </p:cNvPr>
          <p:cNvCxnSpPr>
            <a:cxnSpLocks/>
          </p:cNvCxnSpPr>
          <p:nvPr/>
        </p:nvCxnSpPr>
        <p:spPr>
          <a:xfrm>
            <a:off x="989790" y="2099004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45ECA5-04CF-921B-1D0B-90BB564EEBA3}"/>
              </a:ext>
            </a:extLst>
          </p:cNvPr>
          <p:cNvCxnSpPr>
            <a:cxnSpLocks/>
          </p:cNvCxnSpPr>
          <p:nvPr/>
        </p:nvCxnSpPr>
        <p:spPr>
          <a:xfrm>
            <a:off x="989790" y="2551181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CF93A5F3-E888-C882-89B0-802C99C48B8E}"/>
              </a:ext>
            </a:extLst>
          </p:cNvPr>
          <p:cNvCxnSpPr>
            <a:cxnSpLocks/>
          </p:cNvCxnSpPr>
          <p:nvPr/>
        </p:nvCxnSpPr>
        <p:spPr>
          <a:xfrm>
            <a:off x="989790" y="2998368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EA16F9D-BC91-CDE6-3225-7F8002978E8C}"/>
              </a:ext>
            </a:extLst>
          </p:cNvPr>
          <p:cNvCxnSpPr>
            <a:cxnSpLocks/>
          </p:cNvCxnSpPr>
          <p:nvPr/>
        </p:nvCxnSpPr>
        <p:spPr>
          <a:xfrm>
            <a:off x="992966" y="3434156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Oval 249">
            <a:extLst>
              <a:ext uri="{FF2B5EF4-FFF2-40B4-BE49-F238E27FC236}">
                <a16:creationId xmlns:a16="http://schemas.microsoft.com/office/drawing/2014/main" id="{9489D7F0-2919-19F8-9D9B-1DF36D656B67}"/>
              </a:ext>
            </a:extLst>
          </p:cNvPr>
          <p:cNvSpPr/>
          <p:nvPr/>
        </p:nvSpPr>
        <p:spPr>
          <a:xfrm>
            <a:off x="1287418" y="304390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Isosceles Triangle 250">
            <a:extLst>
              <a:ext uri="{FF2B5EF4-FFF2-40B4-BE49-F238E27FC236}">
                <a16:creationId xmlns:a16="http://schemas.microsoft.com/office/drawing/2014/main" id="{FCB16B58-0C0A-E648-3DF8-7B41B13F2205}"/>
              </a:ext>
            </a:extLst>
          </p:cNvPr>
          <p:cNvSpPr/>
          <p:nvPr/>
        </p:nvSpPr>
        <p:spPr>
          <a:xfrm>
            <a:off x="2315458" y="307054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524850E0-4903-75CA-385B-153562DE2C62}"/>
              </a:ext>
            </a:extLst>
          </p:cNvPr>
          <p:cNvSpPr/>
          <p:nvPr/>
        </p:nvSpPr>
        <p:spPr>
          <a:xfrm>
            <a:off x="1842557" y="30550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20DB3DC8-EFA2-B7B1-FA40-C8ABE54F022D}"/>
              </a:ext>
            </a:extLst>
          </p:cNvPr>
          <p:cNvSpPr/>
          <p:nvPr/>
        </p:nvSpPr>
        <p:spPr>
          <a:xfrm>
            <a:off x="1323418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2939E83C-AF56-4585-26C7-C300D9726D44}"/>
              </a:ext>
            </a:extLst>
          </p:cNvPr>
          <p:cNvSpPr/>
          <p:nvPr/>
        </p:nvSpPr>
        <p:spPr>
          <a:xfrm>
            <a:off x="1358703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D6BC15FC-8972-DB94-061C-B3334CE427EE}"/>
              </a:ext>
            </a:extLst>
          </p:cNvPr>
          <p:cNvSpPr/>
          <p:nvPr/>
        </p:nvSpPr>
        <p:spPr>
          <a:xfrm>
            <a:off x="1393988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01513C2C-1D11-BA1D-6A8C-2D8EFC467F41}"/>
              </a:ext>
            </a:extLst>
          </p:cNvPr>
          <p:cNvSpPr/>
          <p:nvPr/>
        </p:nvSpPr>
        <p:spPr>
          <a:xfrm>
            <a:off x="1428832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401D1F69-2DD4-2449-FF6F-0BD39CB16141}"/>
              </a:ext>
            </a:extLst>
          </p:cNvPr>
          <p:cNvSpPr/>
          <p:nvPr/>
        </p:nvSpPr>
        <p:spPr>
          <a:xfrm>
            <a:off x="1464117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190BCB58-EB93-1EDA-D191-74259162C5A3}"/>
              </a:ext>
            </a:extLst>
          </p:cNvPr>
          <p:cNvSpPr/>
          <p:nvPr/>
        </p:nvSpPr>
        <p:spPr>
          <a:xfrm>
            <a:off x="1499402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A1FE4877-E41A-00ED-184E-4B03BE4F9036}"/>
              </a:ext>
            </a:extLst>
          </p:cNvPr>
          <p:cNvSpPr/>
          <p:nvPr/>
        </p:nvSpPr>
        <p:spPr>
          <a:xfrm>
            <a:off x="1533105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A6C34C31-48B7-FB3A-B8BE-450E6E190CED}"/>
              </a:ext>
            </a:extLst>
          </p:cNvPr>
          <p:cNvSpPr/>
          <p:nvPr/>
        </p:nvSpPr>
        <p:spPr>
          <a:xfrm>
            <a:off x="1568390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586282BA-AD20-FA65-4D10-C0863AEDC902}"/>
              </a:ext>
            </a:extLst>
          </p:cNvPr>
          <p:cNvSpPr/>
          <p:nvPr/>
        </p:nvSpPr>
        <p:spPr>
          <a:xfrm>
            <a:off x="1603675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9304BD8C-EC57-17D6-D7D4-6A6E0A8E5FA0}"/>
              </a:ext>
            </a:extLst>
          </p:cNvPr>
          <p:cNvSpPr/>
          <p:nvPr/>
        </p:nvSpPr>
        <p:spPr>
          <a:xfrm>
            <a:off x="1638960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4EBE2F8F-8283-316F-BFCF-7357C77FFAAF}"/>
              </a:ext>
            </a:extLst>
          </p:cNvPr>
          <p:cNvSpPr/>
          <p:nvPr/>
        </p:nvSpPr>
        <p:spPr>
          <a:xfrm>
            <a:off x="1674245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059DE645-47BA-3064-AACC-63DCBEEFF5E3}"/>
              </a:ext>
            </a:extLst>
          </p:cNvPr>
          <p:cNvSpPr/>
          <p:nvPr/>
        </p:nvSpPr>
        <p:spPr>
          <a:xfrm>
            <a:off x="1709530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6B8DFFB7-D4BD-368C-8ABD-19D80A955F65}"/>
              </a:ext>
            </a:extLst>
          </p:cNvPr>
          <p:cNvSpPr/>
          <p:nvPr/>
        </p:nvSpPr>
        <p:spPr>
          <a:xfrm>
            <a:off x="1739163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F78708BF-1696-FFDF-91DF-2AF79649A11F}"/>
              </a:ext>
            </a:extLst>
          </p:cNvPr>
          <p:cNvSpPr/>
          <p:nvPr/>
        </p:nvSpPr>
        <p:spPr>
          <a:xfrm>
            <a:off x="1774448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FA8FFC2-058F-14B3-DE47-3ADCDD5A952D}"/>
              </a:ext>
            </a:extLst>
          </p:cNvPr>
          <p:cNvSpPr/>
          <p:nvPr/>
        </p:nvSpPr>
        <p:spPr>
          <a:xfrm>
            <a:off x="1809733" y="306841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A7E4E8C3-97DA-A220-E9FC-251BD59CC56C}"/>
              </a:ext>
            </a:extLst>
          </p:cNvPr>
          <p:cNvCxnSpPr>
            <a:cxnSpLocks/>
          </p:cNvCxnSpPr>
          <p:nvPr/>
        </p:nvCxnSpPr>
        <p:spPr>
          <a:xfrm>
            <a:off x="1282496" y="3079222"/>
            <a:ext cx="612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>
            <a:extLst>
              <a:ext uri="{FF2B5EF4-FFF2-40B4-BE49-F238E27FC236}">
                <a16:creationId xmlns:a16="http://schemas.microsoft.com/office/drawing/2014/main" id="{4F01361B-1D1D-3BA2-A35A-3BDF13706493}"/>
              </a:ext>
            </a:extLst>
          </p:cNvPr>
          <p:cNvSpPr/>
          <p:nvPr/>
        </p:nvSpPr>
        <p:spPr>
          <a:xfrm>
            <a:off x="1550390" y="269322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589D97E8-22F6-0D65-1DB2-1080F95F83A7}"/>
              </a:ext>
            </a:extLst>
          </p:cNvPr>
          <p:cNvSpPr/>
          <p:nvPr/>
        </p:nvSpPr>
        <p:spPr>
          <a:xfrm>
            <a:off x="1517402" y="2781015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6EEDE6B8-14A3-F51B-C5CE-85BB6500125D}"/>
              </a:ext>
            </a:extLst>
          </p:cNvPr>
          <p:cNvSpPr/>
          <p:nvPr/>
        </p:nvSpPr>
        <p:spPr>
          <a:xfrm>
            <a:off x="1598911" y="272976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E814DC51-5AE4-BC6B-EFB5-741556D7157C}"/>
              </a:ext>
            </a:extLst>
          </p:cNvPr>
          <p:cNvSpPr/>
          <p:nvPr/>
        </p:nvSpPr>
        <p:spPr>
          <a:xfrm>
            <a:off x="1617928" y="279197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2425D0ED-0C7C-04C2-44BD-44B1E35160A4}"/>
              </a:ext>
            </a:extLst>
          </p:cNvPr>
          <p:cNvSpPr/>
          <p:nvPr/>
        </p:nvSpPr>
        <p:spPr>
          <a:xfrm>
            <a:off x="1565133" y="282453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B6C45AD3-C456-28EF-D2E5-BA0ED1CD438D}"/>
              </a:ext>
            </a:extLst>
          </p:cNvPr>
          <p:cNvSpPr/>
          <p:nvPr/>
        </p:nvSpPr>
        <p:spPr>
          <a:xfrm>
            <a:off x="1547133" y="285443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6C4B0CC0-26F0-E57D-A0E4-57294EFD5EEA}"/>
              </a:ext>
            </a:extLst>
          </p:cNvPr>
          <p:cNvSpPr/>
          <p:nvPr/>
        </p:nvSpPr>
        <p:spPr>
          <a:xfrm>
            <a:off x="1629517" y="287875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F6C320B4-4A60-7D10-AAB7-DCCBFB83A6D0}"/>
              </a:ext>
            </a:extLst>
          </p:cNvPr>
          <p:cNvSpPr/>
          <p:nvPr/>
        </p:nvSpPr>
        <p:spPr>
          <a:xfrm>
            <a:off x="1597166" y="289300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24CA3B5E-5F9C-308D-474C-019453420DDC}"/>
              </a:ext>
            </a:extLst>
          </p:cNvPr>
          <p:cNvSpPr/>
          <p:nvPr/>
        </p:nvSpPr>
        <p:spPr>
          <a:xfrm>
            <a:off x="1644455" y="29701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0BF247FE-F82A-3E46-A35D-54D5B5E20D34}"/>
              </a:ext>
            </a:extLst>
          </p:cNvPr>
          <p:cNvSpPr/>
          <p:nvPr/>
        </p:nvSpPr>
        <p:spPr>
          <a:xfrm>
            <a:off x="1593517" y="300870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14461B1D-E5CA-C35B-E7C6-3F6F4F5DDDE7}"/>
              </a:ext>
            </a:extLst>
          </p:cNvPr>
          <p:cNvSpPr/>
          <p:nvPr/>
        </p:nvSpPr>
        <p:spPr>
          <a:xfrm>
            <a:off x="1517402" y="294514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283B0AD8-D533-F1E3-3E22-FFC913F03F51}"/>
              </a:ext>
            </a:extLst>
          </p:cNvPr>
          <p:cNvSpPr/>
          <p:nvPr/>
        </p:nvSpPr>
        <p:spPr>
          <a:xfrm>
            <a:off x="1491933" y="29701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B8E66E2F-F98E-B60A-2A58-8A5CEDFA23AE}"/>
              </a:ext>
            </a:extLst>
          </p:cNvPr>
          <p:cNvSpPr/>
          <p:nvPr/>
        </p:nvSpPr>
        <p:spPr>
          <a:xfrm>
            <a:off x="1542844" y="298195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Isosceles Triangle 281">
            <a:extLst>
              <a:ext uri="{FF2B5EF4-FFF2-40B4-BE49-F238E27FC236}">
                <a16:creationId xmlns:a16="http://schemas.microsoft.com/office/drawing/2014/main" id="{800888F2-4DC7-356E-6354-5A682BBBC850}"/>
              </a:ext>
            </a:extLst>
          </p:cNvPr>
          <p:cNvSpPr/>
          <p:nvPr/>
        </p:nvSpPr>
        <p:spPr>
          <a:xfrm>
            <a:off x="2361696" y="306928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Isosceles Triangle 282">
            <a:extLst>
              <a:ext uri="{FF2B5EF4-FFF2-40B4-BE49-F238E27FC236}">
                <a16:creationId xmlns:a16="http://schemas.microsoft.com/office/drawing/2014/main" id="{F0302EDB-E15E-87EA-E65B-283AC10C9D3C}"/>
              </a:ext>
            </a:extLst>
          </p:cNvPr>
          <p:cNvSpPr/>
          <p:nvPr/>
        </p:nvSpPr>
        <p:spPr>
          <a:xfrm>
            <a:off x="2410439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Isosceles Triangle 283">
            <a:extLst>
              <a:ext uri="{FF2B5EF4-FFF2-40B4-BE49-F238E27FC236}">
                <a16:creationId xmlns:a16="http://schemas.microsoft.com/office/drawing/2014/main" id="{7CD00097-CCB4-E1ED-2DB9-B34D5F906874}"/>
              </a:ext>
            </a:extLst>
          </p:cNvPr>
          <p:cNvSpPr/>
          <p:nvPr/>
        </p:nvSpPr>
        <p:spPr>
          <a:xfrm>
            <a:off x="2465107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Isosceles Triangle 284">
            <a:extLst>
              <a:ext uri="{FF2B5EF4-FFF2-40B4-BE49-F238E27FC236}">
                <a16:creationId xmlns:a16="http://schemas.microsoft.com/office/drawing/2014/main" id="{2089C997-7523-EEE5-3F11-E76C0716B2E2}"/>
              </a:ext>
            </a:extLst>
          </p:cNvPr>
          <p:cNvSpPr/>
          <p:nvPr/>
        </p:nvSpPr>
        <p:spPr>
          <a:xfrm>
            <a:off x="2512746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Isosceles Triangle 285">
            <a:extLst>
              <a:ext uri="{FF2B5EF4-FFF2-40B4-BE49-F238E27FC236}">
                <a16:creationId xmlns:a16="http://schemas.microsoft.com/office/drawing/2014/main" id="{04ADD168-B418-17CF-2E71-87A4897B0791}"/>
              </a:ext>
            </a:extLst>
          </p:cNvPr>
          <p:cNvSpPr/>
          <p:nvPr/>
        </p:nvSpPr>
        <p:spPr>
          <a:xfrm>
            <a:off x="2560156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Isosceles Triangle 286">
            <a:extLst>
              <a:ext uri="{FF2B5EF4-FFF2-40B4-BE49-F238E27FC236}">
                <a16:creationId xmlns:a16="http://schemas.microsoft.com/office/drawing/2014/main" id="{DC5ECE43-F28B-E5CC-64CB-7D882D4530B3}"/>
              </a:ext>
            </a:extLst>
          </p:cNvPr>
          <p:cNvSpPr/>
          <p:nvPr/>
        </p:nvSpPr>
        <p:spPr>
          <a:xfrm>
            <a:off x="2613000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Isosceles Triangle 287">
            <a:extLst>
              <a:ext uri="{FF2B5EF4-FFF2-40B4-BE49-F238E27FC236}">
                <a16:creationId xmlns:a16="http://schemas.microsoft.com/office/drawing/2014/main" id="{0A8B6C69-8DD5-D81D-0389-C8BF6F94E5AC}"/>
              </a:ext>
            </a:extLst>
          </p:cNvPr>
          <p:cNvSpPr/>
          <p:nvPr/>
        </p:nvSpPr>
        <p:spPr>
          <a:xfrm>
            <a:off x="2657898" y="30684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Isosceles Triangle 288">
            <a:extLst>
              <a:ext uri="{FF2B5EF4-FFF2-40B4-BE49-F238E27FC236}">
                <a16:creationId xmlns:a16="http://schemas.microsoft.com/office/drawing/2014/main" id="{B36692DE-DEB5-5B31-462F-60D1B9E80F32}"/>
              </a:ext>
            </a:extLst>
          </p:cNvPr>
          <p:cNvSpPr/>
          <p:nvPr/>
        </p:nvSpPr>
        <p:spPr>
          <a:xfrm>
            <a:off x="2436821" y="299836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Isosceles Triangle 289">
            <a:extLst>
              <a:ext uri="{FF2B5EF4-FFF2-40B4-BE49-F238E27FC236}">
                <a16:creationId xmlns:a16="http://schemas.microsoft.com/office/drawing/2014/main" id="{009A5BBE-BDCA-AB22-4D59-927E398F4F9C}"/>
              </a:ext>
            </a:extLst>
          </p:cNvPr>
          <p:cNvSpPr/>
          <p:nvPr/>
        </p:nvSpPr>
        <p:spPr>
          <a:xfrm>
            <a:off x="2489606" y="299952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Isosceles Triangle 290">
            <a:extLst>
              <a:ext uri="{FF2B5EF4-FFF2-40B4-BE49-F238E27FC236}">
                <a16:creationId xmlns:a16="http://schemas.microsoft.com/office/drawing/2014/main" id="{C713F20F-D57F-D4A8-49A4-2B7A8BC0E081}"/>
              </a:ext>
            </a:extLst>
          </p:cNvPr>
          <p:cNvSpPr/>
          <p:nvPr/>
        </p:nvSpPr>
        <p:spPr>
          <a:xfrm>
            <a:off x="2410439" y="293957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Isosceles Triangle 291">
            <a:extLst>
              <a:ext uri="{FF2B5EF4-FFF2-40B4-BE49-F238E27FC236}">
                <a16:creationId xmlns:a16="http://schemas.microsoft.com/office/drawing/2014/main" id="{46F34F3B-682F-091C-E90D-7614D49D2F76}"/>
              </a:ext>
            </a:extLst>
          </p:cNvPr>
          <p:cNvSpPr/>
          <p:nvPr/>
        </p:nvSpPr>
        <p:spPr>
          <a:xfrm>
            <a:off x="2457887" y="29463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Isosceles Triangle 292">
            <a:extLst>
              <a:ext uri="{FF2B5EF4-FFF2-40B4-BE49-F238E27FC236}">
                <a16:creationId xmlns:a16="http://schemas.microsoft.com/office/drawing/2014/main" id="{5D1789A7-7183-2F1A-A123-408DBDA6E7C5}"/>
              </a:ext>
            </a:extLst>
          </p:cNvPr>
          <p:cNvSpPr/>
          <p:nvPr/>
        </p:nvSpPr>
        <p:spPr>
          <a:xfrm>
            <a:off x="2542156" y="289300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Isosceles Triangle 293">
            <a:extLst>
              <a:ext uri="{FF2B5EF4-FFF2-40B4-BE49-F238E27FC236}">
                <a16:creationId xmlns:a16="http://schemas.microsoft.com/office/drawing/2014/main" id="{336D1635-2C02-B6E2-D5C4-FBC03B0AA91A}"/>
              </a:ext>
            </a:extLst>
          </p:cNvPr>
          <p:cNvSpPr/>
          <p:nvPr/>
        </p:nvSpPr>
        <p:spPr>
          <a:xfrm>
            <a:off x="2560156" y="29283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Isosceles Triangle 294">
            <a:extLst>
              <a:ext uri="{FF2B5EF4-FFF2-40B4-BE49-F238E27FC236}">
                <a16:creationId xmlns:a16="http://schemas.microsoft.com/office/drawing/2014/main" id="{E864FA06-F1F5-FFF1-4B32-A792E4096D88}"/>
              </a:ext>
            </a:extLst>
          </p:cNvPr>
          <p:cNvSpPr/>
          <p:nvPr/>
        </p:nvSpPr>
        <p:spPr>
          <a:xfrm>
            <a:off x="2515164" y="29400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Isosceles Triangle 295">
            <a:extLst>
              <a:ext uri="{FF2B5EF4-FFF2-40B4-BE49-F238E27FC236}">
                <a16:creationId xmlns:a16="http://schemas.microsoft.com/office/drawing/2014/main" id="{2C3719DF-B49A-4143-EA96-DDBD235095C8}"/>
              </a:ext>
            </a:extLst>
          </p:cNvPr>
          <p:cNvSpPr/>
          <p:nvPr/>
        </p:nvSpPr>
        <p:spPr>
          <a:xfrm>
            <a:off x="2539508" y="296395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Isosceles Triangle 296">
            <a:extLst>
              <a:ext uri="{FF2B5EF4-FFF2-40B4-BE49-F238E27FC236}">
                <a16:creationId xmlns:a16="http://schemas.microsoft.com/office/drawing/2014/main" id="{52045635-8ED5-A483-0DA6-0FC95D9F32CF}"/>
              </a:ext>
            </a:extLst>
          </p:cNvPr>
          <p:cNvSpPr/>
          <p:nvPr/>
        </p:nvSpPr>
        <p:spPr>
          <a:xfrm>
            <a:off x="2461173" y="285657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Isosceles Triangle 297">
            <a:extLst>
              <a:ext uri="{FF2B5EF4-FFF2-40B4-BE49-F238E27FC236}">
                <a16:creationId xmlns:a16="http://schemas.microsoft.com/office/drawing/2014/main" id="{6E7C2D7C-5988-5E56-A2FD-54B81667BDB4}"/>
              </a:ext>
            </a:extLst>
          </p:cNvPr>
          <p:cNvSpPr/>
          <p:nvPr/>
        </p:nvSpPr>
        <p:spPr>
          <a:xfrm>
            <a:off x="2494287" y="283683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Isosceles Triangle 298">
            <a:extLst>
              <a:ext uri="{FF2B5EF4-FFF2-40B4-BE49-F238E27FC236}">
                <a16:creationId xmlns:a16="http://schemas.microsoft.com/office/drawing/2014/main" id="{920C41AD-9C2F-CEE2-20CB-28918DA27D2D}"/>
              </a:ext>
            </a:extLst>
          </p:cNvPr>
          <p:cNvSpPr/>
          <p:nvPr/>
        </p:nvSpPr>
        <p:spPr>
          <a:xfrm>
            <a:off x="2542461" y="283124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Isosceles Triangle 299">
            <a:extLst>
              <a:ext uri="{FF2B5EF4-FFF2-40B4-BE49-F238E27FC236}">
                <a16:creationId xmlns:a16="http://schemas.microsoft.com/office/drawing/2014/main" id="{F2E2F25A-6028-71EA-E223-E26378B675B7}"/>
              </a:ext>
            </a:extLst>
          </p:cNvPr>
          <p:cNvSpPr/>
          <p:nvPr/>
        </p:nvSpPr>
        <p:spPr>
          <a:xfrm>
            <a:off x="2238332" y="269770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Isosceles Triangle 300">
            <a:extLst>
              <a:ext uri="{FF2B5EF4-FFF2-40B4-BE49-F238E27FC236}">
                <a16:creationId xmlns:a16="http://schemas.microsoft.com/office/drawing/2014/main" id="{95C54C65-F8FA-B5AE-8CE4-8DE1BA0FA321}"/>
              </a:ext>
            </a:extLst>
          </p:cNvPr>
          <p:cNvSpPr/>
          <p:nvPr/>
        </p:nvSpPr>
        <p:spPr>
          <a:xfrm>
            <a:off x="2286853" y="270405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Isosceles Triangle 301">
            <a:extLst>
              <a:ext uri="{FF2B5EF4-FFF2-40B4-BE49-F238E27FC236}">
                <a16:creationId xmlns:a16="http://schemas.microsoft.com/office/drawing/2014/main" id="{F21A7B8D-F32E-01E4-57D4-B0731076F8B6}"/>
              </a:ext>
            </a:extLst>
          </p:cNvPr>
          <p:cNvSpPr/>
          <p:nvPr/>
        </p:nvSpPr>
        <p:spPr>
          <a:xfrm>
            <a:off x="2335368" y="270529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Isosceles Triangle 302">
            <a:extLst>
              <a:ext uri="{FF2B5EF4-FFF2-40B4-BE49-F238E27FC236}">
                <a16:creationId xmlns:a16="http://schemas.microsoft.com/office/drawing/2014/main" id="{015425AF-058F-CBE6-9675-9F98DC4DB132}"/>
              </a:ext>
            </a:extLst>
          </p:cNvPr>
          <p:cNvSpPr/>
          <p:nvPr/>
        </p:nvSpPr>
        <p:spPr>
          <a:xfrm>
            <a:off x="2389889" y="272202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Isosceles Triangle 303">
            <a:extLst>
              <a:ext uri="{FF2B5EF4-FFF2-40B4-BE49-F238E27FC236}">
                <a16:creationId xmlns:a16="http://schemas.microsoft.com/office/drawing/2014/main" id="{934111D9-27E3-A08D-7020-91D8626B6533}"/>
              </a:ext>
            </a:extLst>
          </p:cNvPr>
          <p:cNvSpPr/>
          <p:nvPr/>
        </p:nvSpPr>
        <p:spPr>
          <a:xfrm>
            <a:off x="2361518" y="27407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Isosceles Triangle 304">
            <a:extLst>
              <a:ext uri="{FF2B5EF4-FFF2-40B4-BE49-F238E27FC236}">
                <a16:creationId xmlns:a16="http://schemas.microsoft.com/office/drawing/2014/main" id="{46C56A61-B3E6-6269-3654-26842552324C}"/>
              </a:ext>
            </a:extLst>
          </p:cNvPr>
          <p:cNvSpPr/>
          <p:nvPr/>
        </p:nvSpPr>
        <p:spPr>
          <a:xfrm>
            <a:off x="2420081" y="275976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Isosceles Triangle 305">
            <a:extLst>
              <a:ext uri="{FF2B5EF4-FFF2-40B4-BE49-F238E27FC236}">
                <a16:creationId xmlns:a16="http://schemas.microsoft.com/office/drawing/2014/main" id="{C515991E-280C-0010-05BB-666C6D29412C}"/>
              </a:ext>
            </a:extLst>
          </p:cNvPr>
          <p:cNvSpPr/>
          <p:nvPr/>
        </p:nvSpPr>
        <p:spPr>
          <a:xfrm>
            <a:off x="2439887" y="278951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Isosceles Triangle 306">
            <a:extLst>
              <a:ext uri="{FF2B5EF4-FFF2-40B4-BE49-F238E27FC236}">
                <a16:creationId xmlns:a16="http://schemas.microsoft.com/office/drawing/2014/main" id="{585BF01C-A05F-6A8E-CD6C-415AF51E99E4}"/>
              </a:ext>
            </a:extLst>
          </p:cNvPr>
          <p:cNvSpPr/>
          <p:nvPr/>
        </p:nvSpPr>
        <p:spPr>
          <a:xfrm>
            <a:off x="2489606" y="277915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Isosceles Triangle 307">
            <a:extLst>
              <a:ext uri="{FF2B5EF4-FFF2-40B4-BE49-F238E27FC236}">
                <a16:creationId xmlns:a16="http://schemas.microsoft.com/office/drawing/2014/main" id="{0925FF7F-0EC7-74F1-0759-43C8534C3D9E}"/>
              </a:ext>
            </a:extLst>
          </p:cNvPr>
          <p:cNvSpPr/>
          <p:nvPr/>
        </p:nvSpPr>
        <p:spPr>
          <a:xfrm>
            <a:off x="2461173" y="275430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Isosceles Triangle 308">
            <a:extLst>
              <a:ext uri="{FF2B5EF4-FFF2-40B4-BE49-F238E27FC236}">
                <a16:creationId xmlns:a16="http://schemas.microsoft.com/office/drawing/2014/main" id="{94D9E75D-4D70-920E-9414-F7245C4890F5}"/>
              </a:ext>
            </a:extLst>
          </p:cNvPr>
          <p:cNvSpPr/>
          <p:nvPr/>
        </p:nvSpPr>
        <p:spPr>
          <a:xfrm>
            <a:off x="2468303" y="27211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Isosceles Triangle 309">
            <a:extLst>
              <a:ext uri="{FF2B5EF4-FFF2-40B4-BE49-F238E27FC236}">
                <a16:creationId xmlns:a16="http://schemas.microsoft.com/office/drawing/2014/main" id="{93037B80-620A-2CDE-7BA3-CF0D9FBE650F}"/>
              </a:ext>
            </a:extLst>
          </p:cNvPr>
          <p:cNvSpPr/>
          <p:nvPr/>
        </p:nvSpPr>
        <p:spPr>
          <a:xfrm>
            <a:off x="2511433" y="272205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Isosceles Triangle 310">
            <a:extLst>
              <a:ext uri="{FF2B5EF4-FFF2-40B4-BE49-F238E27FC236}">
                <a16:creationId xmlns:a16="http://schemas.microsoft.com/office/drawing/2014/main" id="{2B30E037-464F-FED6-1028-40CCD10D757E}"/>
              </a:ext>
            </a:extLst>
          </p:cNvPr>
          <p:cNvSpPr/>
          <p:nvPr/>
        </p:nvSpPr>
        <p:spPr>
          <a:xfrm>
            <a:off x="2536039" y="274176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Isosceles Triangle 311">
            <a:extLst>
              <a:ext uri="{FF2B5EF4-FFF2-40B4-BE49-F238E27FC236}">
                <a16:creationId xmlns:a16="http://schemas.microsoft.com/office/drawing/2014/main" id="{B7926434-FBA9-C2CA-B413-835158C10F6D}"/>
              </a:ext>
            </a:extLst>
          </p:cNvPr>
          <p:cNvSpPr/>
          <p:nvPr/>
        </p:nvSpPr>
        <p:spPr>
          <a:xfrm>
            <a:off x="2762931" y="268549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Isosceles Triangle 312">
            <a:extLst>
              <a:ext uri="{FF2B5EF4-FFF2-40B4-BE49-F238E27FC236}">
                <a16:creationId xmlns:a16="http://schemas.microsoft.com/office/drawing/2014/main" id="{DF820AB4-4CCC-1E24-BFCE-923A1BC106C1}"/>
              </a:ext>
            </a:extLst>
          </p:cNvPr>
          <p:cNvSpPr/>
          <p:nvPr/>
        </p:nvSpPr>
        <p:spPr>
          <a:xfrm>
            <a:off x="2707373" y="269322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Isosceles Triangle 313">
            <a:extLst>
              <a:ext uri="{FF2B5EF4-FFF2-40B4-BE49-F238E27FC236}">
                <a16:creationId xmlns:a16="http://schemas.microsoft.com/office/drawing/2014/main" id="{6CDDADF0-78A5-D29B-FCFD-C0FD29645A56}"/>
              </a:ext>
            </a:extLst>
          </p:cNvPr>
          <p:cNvSpPr/>
          <p:nvPr/>
        </p:nvSpPr>
        <p:spPr>
          <a:xfrm>
            <a:off x="2659403" y="269887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Isosceles Triangle 314">
            <a:extLst>
              <a:ext uri="{FF2B5EF4-FFF2-40B4-BE49-F238E27FC236}">
                <a16:creationId xmlns:a16="http://schemas.microsoft.com/office/drawing/2014/main" id="{EDF5D506-CE74-4268-03BC-D2A9941BABB9}"/>
              </a:ext>
            </a:extLst>
          </p:cNvPr>
          <p:cNvSpPr/>
          <p:nvPr/>
        </p:nvSpPr>
        <p:spPr>
          <a:xfrm>
            <a:off x="2557428" y="270610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Isosceles Triangle 315">
            <a:extLst>
              <a:ext uri="{FF2B5EF4-FFF2-40B4-BE49-F238E27FC236}">
                <a16:creationId xmlns:a16="http://schemas.microsoft.com/office/drawing/2014/main" id="{5097A71E-F8ED-1FEA-2B1F-DB71ACAD8E0F}"/>
              </a:ext>
            </a:extLst>
          </p:cNvPr>
          <p:cNvSpPr/>
          <p:nvPr/>
        </p:nvSpPr>
        <p:spPr>
          <a:xfrm>
            <a:off x="2609795" y="270220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Isosceles Triangle 316">
            <a:extLst>
              <a:ext uri="{FF2B5EF4-FFF2-40B4-BE49-F238E27FC236}">
                <a16:creationId xmlns:a16="http://schemas.microsoft.com/office/drawing/2014/main" id="{AAD32170-4ABC-9577-E220-D00FB2AB11EB}"/>
              </a:ext>
            </a:extLst>
          </p:cNvPr>
          <p:cNvSpPr/>
          <p:nvPr/>
        </p:nvSpPr>
        <p:spPr>
          <a:xfrm>
            <a:off x="2584397" y="273187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Isosceles Triangle 317">
            <a:extLst>
              <a:ext uri="{FF2B5EF4-FFF2-40B4-BE49-F238E27FC236}">
                <a16:creationId xmlns:a16="http://schemas.microsoft.com/office/drawing/2014/main" id="{DFE7A0AD-5B75-FEE5-36B2-997944A01B23}"/>
              </a:ext>
            </a:extLst>
          </p:cNvPr>
          <p:cNvSpPr/>
          <p:nvPr/>
        </p:nvSpPr>
        <p:spPr>
          <a:xfrm>
            <a:off x="2320797" y="259202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Isosceles Triangle 318">
            <a:extLst>
              <a:ext uri="{FF2B5EF4-FFF2-40B4-BE49-F238E27FC236}">
                <a16:creationId xmlns:a16="http://schemas.microsoft.com/office/drawing/2014/main" id="{2A53C0E0-FEB1-2777-5FEE-0A005550A8C6}"/>
              </a:ext>
            </a:extLst>
          </p:cNvPr>
          <p:cNvSpPr/>
          <p:nvPr/>
        </p:nvSpPr>
        <p:spPr>
          <a:xfrm>
            <a:off x="2345936" y="26204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Isosceles Triangle 319">
            <a:extLst>
              <a:ext uri="{FF2B5EF4-FFF2-40B4-BE49-F238E27FC236}">
                <a16:creationId xmlns:a16="http://schemas.microsoft.com/office/drawing/2014/main" id="{44A0550D-6868-2B6E-29C5-1D3B73AFFF79}"/>
              </a:ext>
            </a:extLst>
          </p:cNvPr>
          <p:cNvSpPr/>
          <p:nvPr/>
        </p:nvSpPr>
        <p:spPr>
          <a:xfrm>
            <a:off x="2364843" y="258629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Isosceles Triangle 320">
            <a:extLst>
              <a:ext uri="{FF2B5EF4-FFF2-40B4-BE49-F238E27FC236}">
                <a16:creationId xmlns:a16="http://schemas.microsoft.com/office/drawing/2014/main" id="{F907E6E7-AEE5-2CE7-1E32-4CF0A51A2D2B}"/>
              </a:ext>
            </a:extLst>
          </p:cNvPr>
          <p:cNvSpPr/>
          <p:nvPr/>
        </p:nvSpPr>
        <p:spPr>
          <a:xfrm>
            <a:off x="2286853" y="244155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Isosceles Triangle 321">
            <a:extLst>
              <a:ext uri="{FF2B5EF4-FFF2-40B4-BE49-F238E27FC236}">
                <a16:creationId xmlns:a16="http://schemas.microsoft.com/office/drawing/2014/main" id="{DD532500-E0A2-AE9A-21C2-B971EACD74AB}"/>
              </a:ext>
            </a:extLst>
          </p:cNvPr>
          <p:cNvSpPr/>
          <p:nvPr/>
        </p:nvSpPr>
        <p:spPr>
          <a:xfrm>
            <a:off x="2345428" y="244891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Isosceles Triangle 322">
            <a:extLst>
              <a:ext uri="{FF2B5EF4-FFF2-40B4-BE49-F238E27FC236}">
                <a16:creationId xmlns:a16="http://schemas.microsoft.com/office/drawing/2014/main" id="{C2BA1B05-490A-ABBF-A7E1-E4F41D7AB596}"/>
              </a:ext>
            </a:extLst>
          </p:cNvPr>
          <p:cNvSpPr/>
          <p:nvPr/>
        </p:nvSpPr>
        <p:spPr>
          <a:xfrm>
            <a:off x="2389048" y="247365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Isosceles Triangle 323">
            <a:extLst>
              <a:ext uri="{FF2B5EF4-FFF2-40B4-BE49-F238E27FC236}">
                <a16:creationId xmlns:a16="http://schemas.microsoft.com/office/drawing/2014/main" id="{922FC9E5-1FC4-EF98-F8C1-27B0F843B42B}"/>
              </a:ext>
            </a:extLst>
          </p:cNvPr>
          <p:cNvSpPr/>
          <p:nvPr/>
        </p:nvSpPr>
        <p:spPr>
          <a:xfrm>
            <a:off x="2436563" y="247917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Isosceles Triangle 324">
            <a:extLst>
              <a:ext uri="{FF2B5EF4-FFF2-40B4-BE49-F238E27FC236}">
                <a16:creationId xmlns:a16="http://schemas.microsoft.com/office/drawing/2014/main" id="{07155D7A-3F43-CA63-63CA-43B7C231000C}"/>
              </a:ext>
            </a:extLst>
          </p:cNvPr>
          <p:cNvSpPr/>
          <p:nvPr/>
        </p:nvSpPr>
        <p:spPr>
          <a:xfrm>
            <a:off x="2486303" y="247723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Isosceles Triangle 325">
            <a:extLst>
              <a:ext uri="{FF2B5EF4-FFF2-40B4-BE49-F238E27FC236}">
                <a16:creationId xmlns:a16="http://schemas.microsoft.com/office/drawing/2014/main" id="{688E04EC-C687-DE6F-4597-E38DF95FB480}"/>
              </a:ext>
            </a:extLst>
          </p:cNvPr>
          <p:cNvSpPr/>
          <p:nvPr/>
        </p:nvSpPr>
        <p:spPr>
          <a:xfrm>
            <a:off x="2541793" y="247817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Isosceles Triangle 326">
            <a:extLst>
              <a:ext uri="{FF2B5EF4-FFF2-40B4-BE49-F238E27FC236}">
                <a16:creationId xmlns:a16="http://schemas.microsoft.com/office/drawing/2014/main" id="{28E7B360-0C5B-4E28-069C-ADF80E95BDBB}"/>
              </a:ext>
            </a:extLst>
          </p:cNvPr>
          <p:cNvSpPr/>
          <p:nvPr/>
        </p:nvSpPr>
        <p:spPr>
          <a:xfrm>
            <a:off x="2694193" y="263057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Isosceles Triangle 327">
            <a:extLst>
              <a:ext uri="{FF2B5EF4-FFF2-40B4-BE49-F238E27FC236}">
                <a16:creationId xmlns:a16="http://schemas.microsoft.com/office/drawing/2014/main" id="{EF5653DB-9BC1-5A34-47CC-042CCAFABA5C}"/>
              </a:ext>
            </a:extLst>
          </p:cNvPr>
          <p:cNvSpPr/>
          <p:nvPr/>
        </p:nvSpPr>
        <p:spPr>
          <a:xfrm>
            <a:off x="2689373" y="256650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Isosceles Triangle 328">
            <a:extLst>
              <a:ext uri="{FF2B5EF4-FFF2-40B4-BE49-F238E27FC236}">
                <a16:creationId xmlns:a16="http://schemas.microsoft.com/office/drawing/2014/main" id="{9959C074-6693-E30F-D4F8-634E5114B5CD}"/>
              </a:ext>
            </a:extLst>
          </p:cNvPr>
          <p:cNvSpPr/>
          <p:nvPr/>
        </p:nvSpPr>
        <p:spPr>
          <a:xfrm>
            <a:off x="2635650" y="259202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Isosceles Triangle 329">
            <a:extLst>
              <a:ext uri="{FF2B5EF4-FFF2-40B4-BE49-F238E27FC236}">
                <a16:creationId xmlns:a16="http://schemas.microsoft.com/office/drawing/2014/main" id="{6A817958-E202-1EF4-2DBE-2E032E12C949}"/>
              </a:ext>
            </a:extLst>
          </p:cNvPr>
          <p:cNvSpPr/>
          <p:nvPr/>
        </p:nvSpPr>
        <p:spPr>
          <a:xfrm>
            <a:off x="2395745" y="265556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Isosceles Triangle 330">
            <a:extLst>
              <a:ext uri="{FF2B5EF4-FFF2-40B4-BE49-F238E27FC236}">
                <a16:creationId xmlns:a16="http://schemas.microsoft.com/office/drawing/2014/main" id="{846ACEF3-D021-B41A-1E5C-28643FEF6441}"/>
              </a:ext>
            </a:extLst>
          </p:cNvPr>
          <p:cNvSpPr/>
          <p:nvPr/>
        </p:nvSpPr>
        <p:spPr>
          <a:xfrm>
            <a:off x="2435667" y="26620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Isosceles Triangle 331">
            <a:extLst>
              <a:ext uri="{FF2B5EF4-FFF2-40B4-BE49-F238E27FC236}">
                <a16:creationId xmlns:a16="http://schemas.microsoft.com/office/drawing/2014/main" id="{D26A5336-E616-45DA-E50F-619AEFC43342}"/>
              </a:ext>
            </a:extLst>
          </p:cNvPr>
          <p:cNvSpPr/>
          <p:nvPr/>
        </p:nvSpPr>
        <p:spPr>
          <a:xfrm>
            <a:off x="2508388" y="26661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Isosceles Triangle 332">
            <a:extLst>
              <a:ext uri="{FF2B5EF4-FFF2-40B4-BE49-F238E27FC236}">
                <a16:creationId xmlns:a16="http://schemas.microsoft.com/office/drawing/2014/main" id="{491DC956-5EE7-3447-2AC2-054287A160B2}"/>
              </a:ext>
            </a:extLst>
          </p:cNvPr>
          <p:cNvSpPr/>
          <p:nvPr/>
        </p:nvSpPr>
        <p:spPr>
          <a:xfrm>
            <a:off x="2560156" y="265470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Isosceles Triangle 333">
            <a:extLst>
              <a:ext uri="{FF2B5EF4-FFF2-40B4-BE49-F238E27FC236}">
                <a16:creationId xmlns:a16="http://schemas.microsoft.com/office/drawing/2014/main" id="{D159C4A5-C7F1-36C4-38B8-F9F2A0FC7AEA}"/>
              </a:ext>
            </a:extLst>
          </p:cNvPr>
          <p:cNvSpPr/>
          <p:nvPr/>
        </p:nvSpPr>
        <p:spPr>
          <a:xfrm>
            <a:off x="2609174" y="26365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Isosceles Triangle 334">
            <a:extLst>
              <a:ext uri="{FF2B5EF4-FFF2-40B4-BE49-F238E27FC236}">
                <a16:creationId xmlns:a16="http://schemas.microsoft.com/office/drawing/2014/main" id="{396CC291-DDAF-54D0-EAFC-51114B7BFE5F}"/>
              </a:ext>
            </a:extLst>
          </p:cNvPr>
          <p:cNvSpPr/>
          <p:nvPr/>
        </p:nvSpPr>
        <p:spPr>
          <a:xfrm>
            <a:off x="2587573" y="236188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Isosceles Triangle 335">
            <a:extLst>
              <a:ext uri="{FF2B5EF4-FFF2-40B4-BE49-F238E27FC236}">
                <a16:creationId xmlns:a16="http://schemas.microsoft.com/office/drawing/2014/main" id="{6D9EE69E-5F37-4D0F-A820-22B6A912A38D}"/>
              </a:ext>
            </a:extLst>
          </p:cNvPr>
          <p:cNvSpPr/>
          <p:nvPr/>
        </p:nvSpPr>
        <p:spPr>
          <a:xfrm>
            <a:off x="2413745" y="260146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Isosceles Triangle 336">
            <a:extLst>
              <a:ext uri="{FF2B5EF4-FFF2-40B4-BE49-F238E27FC236}">
                <a16:creationId xmlns:a16="http://schemas.microsoft.com/office/drawing/2014/main" id="{9AC97CBF-7264-F2E3-9C25-7BC06448536C}"/>
              </a:ext>
            </a:extLst>
          </p:cNvPr>
          <p:cNvSpPr/>
          <p:nvPr/>
        </p:nvSpPr>
        <p:spPr>
          <a:xfrm>
            <a:off x="2467468" y="261138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Isosceles Triangle 337">
            <a:extLst>
              <a:ext uri="{FF2B5EF4-FFF2-40B4-BE49-F238E27FC236}">
                <a16:creationId xmlns:a16="http://schemas.microsoft.com/office/drawing/2014/main" id="{F09435CA-A19B-5546-C9AB-98D6829B8574}"/>
              </a:ext>
            </a:extLst>
          </p:cNvPr>
          <p:cNvSpPr/>
          <p:nvPr/>
        </p:nvSpPr>
        <p:spPr>
          <a:xfrm>
            <a:off x="2512165" y="261138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Isosceles Triangle 338">
            <a:extLst>
              <a:ext uri="{FF2B5EF4-FFF2-40B4-BE49-F238E27FC236}">
                <a16:creationId xmlns:a16="http://schemas.microsoft.com/office/drawing/2014/main" id="{15DBBA57-1531-B501-4C07-E76F5D5C8B9B}"/>
              </a:ext>
            </a:extLst>
          </p:cNvPr>
          <p:cNvSpPr/>
          <p:nvPr/>
        </p:nvSpPr>
        <p:spPr>
          <a:xfrm>
            <a:off x="2563075" y="258874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Isosceles Triangle 339">
            <a:extLst>
              <a:ext uri="{FF2B5EF4-FFF2-40B4-BE49-F238E27FC236}">
                <a16:creationId xmlns:a16="http://schemas.microsoft.com/office/drawing/2014/main" id="{31FD0422-2359-5E42-6222-384E4EFF0184}"/>
              </a:ext>
            </a:extLst>
          </p:cNvPr>
          <p:cNvSpPr/>
          <p:nvPr/>
        </p:nvSpPr>
        <p:spPr>
          <a:xfrm>
            <a:off x="2389048" y="236158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Isosceles Triangle 340">
            <a:extLst>
              <a:ext uri="{FF2B5EF4-FFF2-40B4-BE49-F238E27FC236}">
                <a16:creationId xmlns:a16="http://schemas.microsoft.com/office/drawing/2014/main" id="{97FD10E6-11A3-151C-7488-1EE9EC6CA9E5}"/>
              </a:ext>
            </a:extLst>
          </p:cNvPr>
          <p:cNvSpPr/>
          <p:nvPr/>
        </p:nvSpPr>
        <p:spPr>
          <a:xfrm>
            <a:off x="2443173" y="240315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Isosceles Triangle 341">
            <a:extLst>
              <a:ext uri="{FF2B5EF4-FFF2-40B4-BE49-F238E27FC236}">
                <a16:creationId xmlns:a16="http://schemas.microsoft.com/office/drawing/2014/main" id="{A5E1334F-8148-11D2-5A9F-B272FB60DB7E}"/>
              </a:ext>
            </a:extLst>
          </p:cNvPr>
          <p:cNvSpPr/>
          <p:nvPr/>
        </p:nvSpPr>
        <p:spPr>
          <a:xfrm>
            <a:off x="2487871" y="24099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Isosceles Triangle 342">
            <a:extLst>
              <a:ext uri="{FF2B5EF4-FFF2-40B4-BE49-F238E27FC236}">
                <a16:creationId xmlns:a16="http://schemas.microsoft.com/office/drawing/2014/main" id="{8AE0864A-9B62-7D60-246D-78FFEF728D09}"/>
              </a:ext>
            </a:extLst>
          </p:cNvPr>
          <p:cNvSpPr/>
          <p:nvPr/>
        </p:nvSpPr>
        <p:spPr>
          <a:xfrm>
            <a:off x="2541793" y="238139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Isosceles Triangle 343">
            <a:extLst>
              <a:ext uri="{FF2B5EF4-FFF2-40B4-BE49-F238E27FC236}">
                <a16:creationId xmlns:a16="http://schemas.microsoft.com/office/drawing/2014/main" id="{2C74614E-7A35-9EC3-345E-DD53ED9FF172}"/>
              </a:ext>
            </a:extLst>
          </p:cNvPr>
          <p:cNvSpPr/>
          <p:nvPr/>
        </p:nvSpPr>
        <p:spPr>
          <a:xfrm>
            <a:off x="2707373" y="243477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Isosceles Triangle 344">
            <a:extLst>
              <a:ext uri="{FF2B5EF4-FFF2-40B4-BE49-F238E27FC236}">
                <a16:creationId xmlns:a16="http://schemas.microsoft.com/office/drawing/2014/main" id="{070F6D02-3CD0-519D-BCFF-AA605A25985E}"/>
              </a:ext>
            </a:extLst>
          </p:cNvPr>
          <p:cNvSpPr/>
          <p:nvPr/>
        </p:nvSpPr>
        <p:spPr>
          <a:xfrm>
            <a:off x="2663710" y="247365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Isosceles Triangle 345">
            <a:extLst>
              <a:ext uri="{FF2B5EF4-FFF2-40B4-BE49-F238E27FC236}">
                <a16:creationId xmlns:a16="http://schemas.microsoft.com/office/drawing/2014/main" id="{61B88F91-9D2A-D619-F6EB-8DBA525872E3}"/>
              </a:ext>
            </a:extLst>
          </p:cNvPr>
          <p:cNvSpPr/>
          <p:nvPr/>
        </p:nvSpPr>
        <p:spPr>
          <a:xfrm>
            <a:off x="2608550" y="24690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Isosceles Triangle 346">
            <a:extLst>
              <a:ext uri="{FF2B5EF4-FFF2-40B4-BE49-F238E27FC236}">
                <a16:creationId xmlns:a16="http://schemas.microsoft.com/office/drawing/2014/main" id="{71E09938-399B-16F7-12DF-A629A243B177}"/>
              </a:ext>
            </a:extLst>
          </p:cNvPr>
          <p:cNvSpPr/>
          <p:nvPr/>
        </p:nvSpPr>
        <p:spPr>
          <a:xfrm>
            <a:off x="2389048" y="253210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Isosceles Triangle 347">
            <a:extLst>
              <a:ext uri="{FF2B5EF4-FFF2-40B4-BE49-F238E27FC236}">
                <a16:creationId xmlns:a16="http://schemas.microsoft.com/office/drawing/2014/main" id="{5DC58B43-80A4-5A24-3E78-8155618EF45E}"/>
              </a:ext>
            </a:extLst>
          </p:cNvPr>
          <p:cNvSpPr/>
          <p:nvPr/>
        </p:nvSpPr>
        <p:spPr>
          <a:xfrm>
            <a:off x="2442662" y="25405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Isosceles Triangle 348">
            <a:extLst>
              <a:ext uri="{FF2B5EF4-FFF2-40B4-BE49-F238E27FC236}">
                <a16:creationId xmlns:a16="http://schemas.microsoft.com/office/drawing/2014/main" id="{6E3CFAFC-1C8F-B429-16B8-E6A36081E2FD}"/>
              </a:ext>
            </a:extLst>
          </p:cNvPr>
          <p:cNvSpPr/>
          <p:nvPr/>
        </p:nvSpPr>
        <p:spPr>
          <a:xfrm>
            <a:off x="2489606" y="25512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Isosceles Triangle 349">
            <a:extLst>
              <a:ext uri="{FF2B5EF4-FFF2-40B4-BE49-F238E27FC236}">
                <a16:creationId xmlns:a16="http://schemas.microsoft.com/office/drawing/2014/main" id="{5D090DFC-49A0-A621-652A-F4C695673089}"/>
              </a:ext>
            </a:extLst>
          </p:cNvPr>
          <p:cNvSpPr/>
          <p:nvPr/>
        </p:nvSpPr>
        <p:spPr>
          <a:xfrm>
            <a:off x="2536039" y="254074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Isosceles Triangle 350">
            <a:extLst>
              <a:ext uri="{FF2B5EF4-FFF2-40B4-BE49-F238E27FC236}">
                <a16:creationId xmlns:a16="http://schemas.microsoft.com/office/drawing/2014/main" id="{5EC03D94-A514-BE09-54E7-071D5B1A4592}"/>
              </a:ext>
            </a:extLst>
          </p:cNvPr>
          <p:cNvSpPr/>
          <p:nvPr/>
        </p:nvSpPr>
        <p:spPr>
          <a:xfrm>
            <a:off x="2582472" y="251163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E871AD23-FB9E-A2EF-E6DB-E3AF99CF7AC1}"/>
              </a:ext>
            </a:extLst>
          </p:cNvPr>
          <p:cNvCxnSpPr>
            <a:cxnSpLocks/>
          </p:cNvCxnSpPr>
          <p:nvPr/>
        </p:nvCxnSpPr>
        <p:spPr>
          <a:xfrm>
            <a:off x="1009372" y="212916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EDE6EF41-98AA-7D5D-D50C-829C181FAC39}"/>
              </a:ext>
            </a:extLst>
          </p:cNvPr>
          <p:cNvCxnSpPr>
            <a:cxnSpLocks/>
          </p:cNvCxnSpPr>
          <p:nvPr/>
        </p:nvCxnSpPr>
        <p:spPr>
          <a:xfrm>
            <a:off x="1009372" y="215455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A4F2771A-7D0C-F90E-C15E-6F730F30CE41}"/>
              </a:ext>
            </a:extLst>
          </p:cNvPr>
          <p:cNvCxnSpPr>
            <a:cxnSpLocks/>
          </p:cNvCxnSpPr>
          <p:nvPr/>
        </p:nvCxnSpPr>
        <p:spPr>
          <a:xfrm>
            <a:off x="1009372" y="217678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E1862BE0-1EC6-241F-23A5-FB81FD06C7D9}"/>
              </a:ext>
            </a:extLst>
          </p:cNvPr>
          <p:cNvCxnSpPr>
            <a:cxnSpLocks/>
          </p:cNvCxnSpPr>
          <p:nvPr/>
        </p:nvCxnSpPr>
        <p:spPr>
          <a:xfrm>
            <a:off x="1009372" y="220217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7AF7E764-3996-FECA-51C6-824A94DC5DC3}"/>
              </a:ext>
            </a:extLst>
          </p:cNvPr>
          <p:cNvCxnSpPr>
            <a:cxnSpLocks/>
          </p:cNvCxnSpPr>
          <p:nvPr/>
        </p:nvCxnSpPr>
        <p:spPr>
          <a:xfrm>
            <a:off x="1009372" y="222716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9DBACE38-6F2F-1813-7CAF-7D8B4F222D6B}"/>
              </a:ext>
            </a:extLst>
          </p:cNvPr>
          <p:cNvCxnSpPr>
            <a:cxnSpLocks/>
          </p:cNvCxnSpPr>
          <p:nvPr/>
        </p:nvCxnSpPr>
        <p:spPr>
          <a:xfrm>
            <a:off x="1009372" y="227965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53D1AE16-85FC-3E1F-0292-D4019F2BB8E2}"/>
              </a:ext>
            </a:extLst>
          </p:cNvPr>
          <p:cNvCxnSpPr>
            <a:cxnSpLocks/>
          </p:cNvCxnSpPr>
          <p:nvPr/>
        </p:nvCxnSpPr>
        <p:spPr>
          <a:xfrm>
            <a:off x="1009372" y="233638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25DF5CA-7CAB-88F4-EDBB-1325C42BCB36}"/>
              </a:ext>
            </a:extLst>
          </p:cNvPr>
          <p:cNvCxnSpPr>
            <a:cxnSpLocks/>
          </p:cNvCxnSpPr>
          <p:nvPr/>
        </p:nvCxnSpPr>
        <p:spPr>
          <a:xfrm>
            <a:off x="1009372" y="241211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1C60CDF9-554E-7233-62FA-6CE7685056B5}"/>
              </a:ext>
            </a:extLst>
          </p:cNvPr>
          <p:cNvCxnSpPr>
            <a:cxnSpLocks/>
          </p:cNvCxnSpPr>
          <p:nvPr/>
        </p:nvCxnSpPr>
        <p:spPr>
          <a:xfrm>
            <a:off x="1009372" y="257366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47D7BE2F-3A8A-1D08-A786-B35844BF7A92}"/>
              </a:ext>
            </a:extLst>
          </p:cNvPr>
          <p:cNvCxnSpPr>
            <a:cxnSpLocks/>
          </p:cNvCxnSpPr>
          <p:nvPr/>
        </p:nvCxnSpPr>
        <p:spPr>
          <a:xfrm>
            <a:off x="1009372" y="259429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AF645B99-43CF-7E64-F7BB-2F5B28A5C2B8}"/>
              </a:ext>
            </a:extLst>
          </p:cNvPr>
          <p:cNvCxnSpPr>
            <a:cxnSpLocks/>
          </p:cNvCxnSpPr>
          <p:nvPr/>
        </p:nvCxnSpPr>
        <p:spPr>
          <a:xfrm>
            <a:off x="1009372" y="2626029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CA08995D-DDD4-871C-1DE7-0A3D2EBD0BB9}"/>
              </a:ext>
            </a:extLst>
          </p:cNvPr>
          <p:cNvCxnSpPr>
            <a:cxnSpLocks/>
          </p:cNvCxnSpPr>
          <p:nvPr/>
        </p:nvCxnSpPr>
        <p:spPr>
          <a:xfrm>
            <a:off x="1009372" y="2778429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3E605FA9-E4B0-30A1-43EE-D5C33C56D3A6}"/>
              </a:ext>
            </a:extLst>
          </p:cNvPr>
          <p:cNvCxnSpPr>
            <a:cxnSpLocks/>
          </p:cNvCxnSpPr>
          <p:nvPr/>
        </p:nvCxnSpPr>
        <p:spPr>
          <a:xfrm>
            <a:off x="1009372" y="268317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5244BD3-7A7C-E371-CE9C-F3C9B3C57ACC}"/>
              </a:ext>
            </a:extLst>
          </p:cNvPr>
          <p:cNvCxnSpPr>
            <a:cxnSpLocks/>
          </p:cNvCxnSpPr>
          <p:nvPr/>
        </p:nvCxnSpPr>
        <p:spPr>
          <a:xfrm>
            <a:off x="1009372" y="272602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A4AC3A90-53CB-2E3E-F2D3-E7CC53931354}"/>
              </a:ext>
            </a:extLst>
          </p:cNvPr>
          <p:cNvCxnSpPr>
            <a:cxnSpLocks/>
          </p:cNvCxnSpPr>
          <p:nvPr/>
        </p:nvCxnSpPr>
        <p:spPr>
          <a:xfrm>
            <a:off x="1009372" y="302606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A70F3F7B-608A-1589-6E17-97831F5F0218}"/>
              </a:ext>
            </a:extLst>
          </p:cNvPr>
          <p:cNvCxnSpPr>
            <a:cxnSpLocks/>
          </p:cNvCxnSpPr>
          <p:nvPr/>
        </p:nvCxnSpPr>
        <p:spPr>
          <a:xfrm>
            <a:off x="1009372" y="305464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F53EBDE4-0B56-95D4-0335-C8AE9E6C11AF}"/>
              </a:ext>
            </a:extLst>
          </p:cNvPr>
          <p:cNvCxnSpPr>
            <a:cxnSpLocks/>
          </p:cNvCxnSpPr>
          <p:nvPr/>
        </p:nvCxnSpPr>
        <p:spPr>
          <a:xfrm>
            <a:off x="1009372" y="321498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E38DDD45-EEC3-733E-501D-B76D8C57E88B}"/>
              </a:ext>
            </a:extLst>
          </p:cNvPr>
          <p:cNvCxnSpPr>
            <a:cxnSpLocks/>
          </p:cNvCxnSpPr>
          <p:nvPr/>
        </p:nvCxnSpPr>
        <p:spPr>
          <a:xfrm>
            <a:off x="1009372" y="316575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17E1C20D-DB26-9E1B-E679-1FA26D91A127}"/>
              </a:ext>
            </a:extLst>
          </p:cNvPr>
          <p:cNvCxnSpPr>
            <a:cxnSpLocks/>
          </p:cNvCxnSpPr>
          <p:nvPr/>
        </p:nvCxnSpPr>
        <p:spPr>
          <a:xfrm>
            <a:off x="1009372" y="308954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465E632C-2DFF-401D-F88F-92B35798539E}"/>
              </a:ext>
            </a:extLst>
          </p:cNvPr>
          <p:cNvCxnSpPr>
            <a:cxnSpLocks/>
          </p:cNvCxnSpPr>
          <p:nvPr/>
        </p:nvCxnSpPr>
        <p:spPr>
          <a:xfrm>
            <a:off x="1009372" y="311494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229C52DF-8D9D-B9C1-B29B-61FD8854A03F}"/>
              </a:ext>
            </a:extLst>
          </p:cNvPr>
          <p:cNvCxnSpPr>
            <a:cxnSpLocks/>
          </p:cNvCxnSpPr>
          <p:nvPr/>
        </p:nvCxnSpPr>
        <p:spPr>
          <a:xfrm>
            <a:off x="2203967" y="2697702"/>
            <a:ext cx="612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A996B699-6678-8EF2-D945-61982DF5EF03}"/>
              </a:ext>
            </a:extLst>
          </p:cNvPr>
          <p:cNvSpPr txBox="1"/>
          <p:nvPr/>
        </p:nvSpPr>
        <p:spPr>
          <a:xfrm>
            <a:off x="1459114" y="3873145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Total TLSP in BALF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323616C0-8145-84D7-E7A4-7D171FFDA567}"/>
              </a:ext>
            </a:extLst>
          </p:cNvPr>
          <p:cNvSpPr txBox="1"/>
          <p:nvPr/>
        </p:nvSpPr>
        <p:spPr>
          <a:xfrm rot="16200000">
            <a:off x="155800" y="4728772"/>
            <a:ext cx="858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IL-33 </a:t>
            </a:r>
            <a:r>
              <a:rPr lang="en-GB" sz="1100" err="1">
                <a:solidFill>
                  <a:srgbClr val="12172F"/>
                </a:solidFill>
              </a:rPr>
              <a:t>pg</a:t>
            </a:r>
            <a:r>
              <a:rPr lang="en-GB" sz="1100">
                <a:solidFill>
                  <a:srgbClr val="12172F"/>
                </a:solidFill>
              </a:rPr>
              <a:t>/mL</a:t>
            </a:r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167B0D50-3938-7B0B-B3D1-836849133590}"/>
              </a:ext>
            </a:extLst>
          </p:cNvPr>
          <p:cNvCxnSpPr>
            <a:cxnSpLocks/>
          </p:cNvCxnSpPr>
          <p:nvPr/>
        </p:nvCxnSpPr>
        <p:spPr>
          <a:xfrm>
            <a:off x="1028943" y="4221337"/>
            <a:ext cx="0" cy="13464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7A8D0D5-1E7E-5EA9-F004-EA7AE71562EC}"/>
              </a:ext>
            </a:extLst>
          </p:cNvPr>
          <p:cNvCxnSpPr>
            <a:cxnSpLocks/>
          </p:cNvCxnSpPr>
          <p:nvPr/>
        </p:nvCxnSpPr>
        <p:spPr>
          <a:xfrm>
            <a:off x="1126796" y="5671704"/>
            <a:ext cx="18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E7C96094-A8EA-096F-77AD-105E217210C7}"/>
              </a:ext>
            </a:extLst>
          </p:cNvPr>
          <p:cNvCxnSpPr>
            <a:cxnSpLocks/>
          </p:cNvCxnSpPr>
          <p:nvPr/>
        </p:nvCxnSpPr>
        <p:spPr>
          <a:xfrm>
            <a:off x="1653846" y="4404649"/>
            <a:ext cx="864000" cy="0"/>
          </a:xfrm>
          <a:prstGeom prst="line">
            <a:avLst/>
          </a:prstGeom>
          <a:ln w="12700">
            <a:solidFill>
              <a:srgbClr val="12172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8" name="TextBox 377">
            <a:extLst>
              <a:ext uri="{FF2B5EF4-FFF2-40B4-BE49-F238E27FC236}">
                <a16:creationId xmlns:a16="http://schemas.microsoft.com/office/drawing/2014/main" id="{D06DC6BF-B8BE-F6CE-DAD9-810F4E2B61FC}"/>
              </a:ext>
            </a:extLst>
          </p:cNvPr>
          <p:cNvSpPr txBox="1"/>
          <p:nvPr/>
        </p:nvSpPr>
        <p:spPr>
          <a:xfrm>
            <a:off x="1721579" y="4163245"/>
            <a:ext cx="880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p = 0.009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97AACD78-2F19-DB7D-DA27-7285D93D9BFA}"/>
              </a:ext>
            </a:extLst>
          </p:cNvPr>
          <p:cNvSpPr txBox="1"/>
          <p:nvPr/>
        </p:nvSpPr>
        <p:spPr>
          <a:xfrm>
            <a:off x="565711" y="4092119"/>
            <a:ext cx="5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1,000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B8DBBD9F-77BA-3100-F990-86F0437A9B80}"/>
              </a:ext>
            </a:extLst>
          </p:cNvPr>
          <p:cNvSpPr txBox="1"/>
          <p:nvPr/>
        </p:nvSpPr>
        <p:spPr>
          <a:xfrm>
            <a:off x="669659" y="4773843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449BBED-5DE9-9DA5-35AD-358365EF11A9}"/>
              </a:ext>
            </a:extLst>
          </p:cNvPr>
          <p:cNvSpPr txBox="1"/>
          <p:nvPr/>
        </p:nvSpPr>
        <p:spPr>
          <a:xfrm>
            <a:off x="670111" y="5107783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5CBAF4C-FF2F-A07A-252D-68DD17ECF4F6}"/>
              </a:ext>
            </a:extLst>
          </p:cNvPr>
          <p:cNvSpPr txBox="1"/>
          <p:nvPr/>
        </p:nvSpPr>
        <p:spPr>
          <a:xfrm>
            <a:off x="670111" y="5423953"/>
            <a:ext cx="39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0.1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5407AFA2-5FE2-D6C2-DAFB-5D21997B14F3}"/>
              </a:ext>
            </a:extLst>
          </p:cNvPr>
          <p:cNvSpPr txBox="1"/>
          <p:nvPr/>
        </p:nvSpPr>
        <p:spPr>
          <a:xfrm>
            <a:off x="1273257" y="5636682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Controls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D99F1943-FE1F-DA15-238A-B5827B04C053}"/>
              </a:ext>
            </a:extLst>
          </p:cNvPr>
          <p:cNvSpPr txBox="1"/>
          <p:nvPr/>
        </p:nvSpPr>
        <p:spPr>
          <a:xfrm>
            <a:off x="2195314" y="5636682"/>
            <a:ext cx="706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12172F"/>
                </a:solidFill>
              </a:rPr>
              <a:t>Asthma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243CDC3F-3B98-BA58-B695-4B68EBC353AA}"/>
              </a:ext>
            </a:extLst>
          </p:cNvPr>
          <p:cNvSpPr txBox="1"/>
          <p:nvPr/>
        </p:nvSpPr>
        <p:spPr>
          <a:xfrm>
            <a:off x="668824" y="4422150"/>
            <a:ext cx="400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>
                <a:solidFill>
                  <a:srgbClr val="12172F"/>
                </a:solidFill>
              </a:rPr>
              <a:t>100</a:t>
            </a:r>
          </a:p>
        </p:txBody>
      </p: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9ECE2905-54C6-C6DC-0F86-141794A13167}"/>
              </a:ext>
            </a:extLst>
          </p:cNvPr>
          <p:cNvCxnSpPr>
            <a:cxnSpLocks/>
          </p:cNvCxnSpPr>
          <p:nvPr/>
        </p:nvCxnSpPr>
        <p:spPr>
          <a:xfrm>
            <a:off x="999318" y="4222925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D02F6B0D-F541-EE39-B6CA-9CB2D2299AC8}"/>
              </a:ext>
            </a:extLst>
          </p:cNvPr>
          <p:cNvCxnSpPr>
            <a:cxnSpLocks/>
          </p:cNvCxnSpPr>
          <p:nvPr/>
        </p:nvCxnSpPr>
        <p:spPr>
          <a:xfrm>
            <a:off x="994059" y="4555204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A849A594-D7DF-71B0-6C2C-294050D44A19}"/>
              </a:ext>
            </a:extLst>
          </p:cNvPr>
          <p:cNvCxnSpPr>
            <a:cxnSpLocks/>
          </p:cNvCxnSpPr>
          <p:nvPr/>
        </p:nvCxnSpPr>
        <p:spPr>
          <a:xfrm>
            <a:off x="988800" y="4893901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4BFB2922-3414-6AFC-8EAB-85881AA96A2D}"/>
              </a:ext>
            </a:extLst>
          </p:cNvPr>
          <p:cNvCxnSpPr>
            <a:cxnSpLocks/>
          </p:cNvCxnSpPr>
          <p:nvPr/>
        </p:nvCxnSpPr>
        <p:spPr>
          <a:xfrm>
            <a:off x="988800" y="5217751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998BE01E-D7AA-8DE2-C60D-58011FE7366D}"/>
              </a:ext>
            </a:extLst>
          </p:cNvPr>
          <p:cNvCxnSpPr>
            <a:cxnSpLocks/>
          </p:cNvCxnSpPr>
          <p:nvPr/>
        </p:nvCxnSpPr>
        <p:spPr>
          <a:xfrm>
            <a:off x="997832" y="5561033"/>
            <a:ext cx="36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F3850904-0939-E523-C712-78615E5B751B}"/>
              </a:ext>
            </a:extLst>
          </p:cNvPr>
          <p:cNvCxnSpPr>
            <a:cxnSpLocks/>
          </p:cNvCxnSpPr>
          <p:nvPr/>
        </p:nvCxnSpPr>
        <p:spPr>
          <a:xfrm>
            <a:off x="1007787" y="424524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A8E6B128-DD16-2D3A-5437-590A1ED2E86C}"/>
              </a:ext>
            </a:extLst>
          </p:cNvPr>
          <p:cNvCxnSpPr>
            <a:cxnSpLocks/>
          </p:cNvCxnSpPr>
          <p:nvPr/>
        </p:nvCxnSpPr>
        <p:spPr>
          <a:xfrm>
            <a:off x="1006195" y="426745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280D0DA5-B4E6-F6C9-D679-8BC8D7941118}"/>
              </a:ext>
            </a:extLst>
          </p:cNvPr>
          <p:cNvCxnSpPr>
            <a:cxnSpLocks/>
          </p:cNvCxnSpPr>
          <p:nvPr/>
        </p:nvCxnSpPr>
        <p:spPr>
          <a:xfrm>
            <a:off x="1006202" y="428491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CD295D30-A88B-18A3-C42F-3EF6B415E08E}"/>
              </a:ext>
            </a:extLst>
          </p:cNvPr>
          <p:cNvCxnSpPr>
            <a:cxnSpLocks/>
          </p:cNvCxnSpPr>
          <p:nvPr/>
        </p:nvCxnSpPr>
        <p:spPr>
          <a:xfrm>
            <a:off x="1006202" y="430872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810FCE55-DF95-FC14-35D0-8EA1D78B4619}"/>
              </a:ext>
            </a:extLst>
          </p:cNvPr>
          <p:cNvCxnSpPr>
            <a:cxnSpLocks/>
          </p:cNvCxnSpPr>
          <p:nvPr/>
        </p:nvCxnSpPr>
        <p:spPr>
          <a:xfrm>
            <a:off x="1004579" y="4335702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2A0B61D7-A0CF-64D8-4CE5-FCA980C99B6F}"/>
              </a:ext>
            </a:extLst>
          </p:cNvPr>
          <p:cNvCxnSpPr>
            <a:cxnSpLocks/>
          </p:cNvCxnSpPr>
          <p:nvPr/>
        </p:nvCxnSpPr>
        <p:spPr>
          <a:xfrm>
            <a:off x="1006157" y="436427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285CA1A-68AF-30EC-4C9C-2D8373DC378B}"/>
              </a:ext>
            </a:extLst>
          </p:cNvPr>
          <p:cNvCxnSpPr>
            <a:cxnSpLocks/>
          </p:cNvCxnSpPr>
          <p:nvPr/>
        </p:nvCxnSpPr>
        <p:spPr>
          <a:xfrm>
            <a:off x="1006202" y="4399192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EE941C17-A4A8-EF5F-5F5B-4DF47DA1459E}"/>
              </a:ext>
            </a:extLst>
          </p:cNvPr>
          <p:cNvCxnSpPr>
            <a:cxnSpLocks/>
          </p:cNvCxnSpPr>
          <p:nvPr/>
        </p:nvCxnSpPr>
        <p:spPr>
          <a:xfrm>
            <a:off x="1006202" y="446744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05AF58B1-8B6D-AC6A-4523-810A4750B742}"/>
              </a:ext>
            </a:extLst>
          </p:cNvPr>
          <p:cNvCxnSpPr>
            <a:cxnSpLocks/>
          </p:cNvCxnSpPr>
          <p:nvPr/>
        </p:nvCxnSpPr>
        <p:spPr>
          <a:xfrm>
            <a:off x="1006202" y="457227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E598F07C-B451-40ED-993F-73B07BC5BF59}"/>
              </a:ext>
            </a:extLst>
          </p:cNvPr>
          <p:cNvCxnSpPr>
            <a:cxnSpLocks/>
          </p:cNvCxnSpPr>
          <p:nvPr/>
        </p:nvCxnSpPr>
        <p:spPr>
          <a:xfrm>
            <a:off x="1006202" y="459448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FC162596-B9CC-8304-8F4C-D31A8DBF47FA}"/>
              </a:ext>
            </a:extLst>
          </p:cNvPr>
          <p:cNvCxnSpPr>
            <a:cxnSpLocks/>
          </p:cNvCxnSpPr>
          <p:nvPr/>
        </p:nvCxnSpPr>
        <p:spPr>
          <a:xfrm>
            <a:off x="1006202" y="461194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263F1216-9D8F-1E9E-F67A-191CF690DA27}"/>
              </a:ext>
            </a:extLst>
          </p:cNvPr>
          <p:cNvCxnSpPr>
            <a:cxnSpLocks/>
          </p:cNvCxnSpPr>
          <p:nvPr/>
        </p:nvCxnSpPr>
        <p:spPr>
          <a:xfrm>
            <a:off x="1006202" y="463575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69DA60C2-064F-FE94-5E0C-1CEF91D5D9C2}"/>
              </a:ext>
            </a:extLst>
          </p:cNvPr>
          <p:cNvCxnSpPr>
            <a:cxnSpLocks/>
          </p:cNvCxnSpPr>
          <p:nvPr/>
        </p:nvCxnSpPr>
        <p:spPr>
          <a:xfrm>
            <a:off x="1006202" y="466273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19D9C259-E03A-81AB-5E54-EF38C39C23AB}"/>
              </a:ext>
            </a:extLst>
          </p:cNvPr>
          <p:cNvCxnSpPr>
            <a:cxnSpLocks/>
          </p:cNvCxnSpPr>
          <p:nvPr/>
        </p:nvCxnSpPr>
        <p:spPr>
          <a:xfrm>
            <a:off x="1006202" y="4691300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77292DB9-62B6-6546-128C-52979F478D1F}"/>
              </a:ext>
            </a:extLst>
          </p:cNvPr>
          <p:cNvCxnSpPr>
            <a:cxnSpLocks/>
          </p:cNvCxnSpPr>
          <p:nvPr/>
        </p:nvCxnSpPr>
        <p:spPr>
          <a:xfrm>
            <a:off x="1006202" y="472622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F4972FC3-0D2F-6FE0-22E8-E3AE06485BC8}"/>
              </a:ext>
            </a:extLst>
          </p:cNvPr>
          <p:cNvCxnSpPr>
            <a:cxnSpLocks/>
          </p:cNvCxnSpPr>
          <p:nvPr/>
        </p:nvCxnSpPr>
        <p:spPr>
          <a:xfrm>
            <a:off x="1006202" y="479447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AE23CCA6-B08E-CDD0-DCC4-57DF6403D75F}"/>
              </a:ext>
            </a:extLst>
          </p:cNvPr>
          <p:cNvCxnSpPr>
            <a:cxnSpLocks/>
          </p:cNvCxnSpPr>
          <p:nvPr/>
        </p:nvCxnSpPr>
        <p:spPr>
          <a:xfrm>
            <a:off x="1006202" y="4910421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F9E098B6-1358-5BA8-10E2-5CE444CD72C1}"/>
              </a:ext>
            </a:extLst>
          </p:cNvPr>
          <p:cNvCxnSpPr>
            <a:cxnSpLocks/>
          </p:cNvCxnSpPr>
          <p:nvPr/>
        </p:nvCxnSpPr>
        <p:spPr>
          <a:xfrm>
            <a:off x="1006202" y="492945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EAAE76ED-0B81-9093-B7A9-91F6C59CC1A5}"/>
              </a:ext>
            </a:extLst>
          </p:cNvPr>
          <p:cNvCxnSpPr>
            <a:cxnSpLocks/>
          </p:cNvCxnSpPr>
          <p:nvPr/>
        </p:nvCxnSpPr>
        <p:spPr>
          <a:xfrm>
            <a:off x="1006202" y="494691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19C378EB-9CF3-3E89-BB23-F5B64D6E22F7}"/>
              </a:ext>
            </a:extLst>
          </p:cNvPr>
          <p:cNvCxnSpPr>
            <a:cxnSpLocks/>
          </p:cNvCxnSpPr>
          <p:nvPr/>
        </p:nvCxnSpPr>
        <p:spPr>
          <a:xfrm>
            <a:off x="1006202" y="4970725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A5E2728B-E9EC-2CFB-CCBA-A0CB496EFA38}"/>
              </a:ext>
            </a:extLst>
          </p:cNvPr>
          <p:cNvCxnSpPr>
            <a:cxnSpLocks/>
          </p:cNvCxnSpPr>
          <p:nvPr/>
        </p:nvCxnSpPr>
        <p:spPr>
          <a:xfrm>
            <a:off x="1006202" y="499770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DC4E224E-DEF8-4CBC-AEE4-5282DEDEE637}"/>
              </a:ext>
            </a:extLst>
          </p:cNvPr>
          <p:cNvCxnSpPr>
            <a:cxnSpLocks/>
          </p:cNvCxnSpPr>
          <p:nvPr/>
        </p:nvCxnSpPr>
        <p:spPr>
          <a:xfrm>
            <a:off x="1006202" y="5026272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050834A0-8D63-4EF7-B944-75B3F14B9E05}"/>
              </a:ext>
            </a:extLst>
          </p:cNvPr>
          <p:cNvCxnSpPr>
            <a:cxnSpLocks/>
          </p:cNvCxnSpPr>
          <p:nvPr/>
        </p:nvCxnSpPr>
        <p:spPr>
          <a:xfrm>
            <a:off x="1006202" y="506119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5AF2F5BF-FB76-F498-3356-79BD9563B9E5}"/>
              </a:ext>
            </a:extLst>
          </p:cNvPr>
          <p:cNvCxnSpPr>
            <a:cxnSpLocks/>
          </p:cNvCxnSpPr>
          <p:nvPr/>
        </p:nvCxnSpPr>
        <p:spPr>
          <a:xfrm>
            <a:off x="1006202" y="5129447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617661F7-2282-CD5E-2A1E-3F5E392EE936}"/>
              </a:ext>
            </a:extLst>
          </p:cNvPr>
          <p:cNvCxnSpPr>
            <a:cxnSpLocks/>
          </p:cNvCxnSpPr>
          <p:nvPr/>
        </p:nvCxnSpPr>
        <p:spPr>
          <a:xfrm>
            <a:off x="1006202" y="523745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DB588A41-B147-C751-2356-AEC3D761F0A5}"/>
              </a:ext>
            </a:extLst>
          </p:cNvPr>
          <p:cNvCxnSpPr>
            <a:cxnSpLocks/>
          </p:cNvCxnSpPr>
          <p:nvPr/>
        </p:nvCxnSpPr>
        <p:spPr>
          <a:xfrm>
            <a:off x="1006202" y="5259669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7878207A-CF19-2C85-F478-683B3F3C707C}"/>
              </a:ext>
            </a:extLst>
          </p:cNvPr>
          <p:cNvCxnSpPr>
            <a:cxnSpLocks/>
          </p:cNvCxnSpPr>
          <p:nvPr/>
        </p:nvCxnSpPr>
        <p:spPr>
          <a:xfrm>
            <a:off x="1006202" y="527712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5230714E-0AF6-B6A1-B590-705F2262DB99}"/>
              </a:ext>
            </a:extLst>
          </p:cNvPr>
          <p:cNvCxnSpPr>
            <a:cxnSpLocks/>
          </p:cNvCxnSpPr>
          <p:nvPr/>
        </p:nvCxnSpPr>
        <p:spPr>
          <a:xfrm>
            <a:off x="1006202" y="5300936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E541519B-DD2B-ACFD-78E0-6A14AC210892}"/>
              </a:ext>
            </a:extLst>
          </p:cNvPr>
          <p:cNvCxnSpPr>
            <a:cxnSpLocks/>
          </p:cNvCxnSpPr>
          <p:nvPr/>
        </p:nvCxnSpPr>
        <p:spPr>
          <a:xfrm>
            <a:off x="1006202" y="532791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503EE3D8-DCDD-AACF-B05C-5B88B6D8A855}"/>
              </a:ext>
            </a:extLst>
          </p:cNvPr>
          <p:cNvCxnSpPr>
            <a:cxnSpLocks/>
          </p:cNvCxnSpPr>
          <p:nvPr/>
        </p:nvCxnSpPr>
        <p:spPr>
          <a:xfrm>
            <a:off x="1006202" y="5356483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E0D6A2B8-92A0-4446-EE77-4278CA267FA0}"/>
              </a:ext>
            </a:extLst>
          </p:cNvPr>
          <p:cNvCxnSpPr>
            <a:cxnSpLocks/>
          </p:cNvCxnSpPr>
          <p:nvPr/>
        </p:nvCxnSpPr>
        <p:spPr>
          <a:xfrm>
            <a:off x="1006202" y="5391404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23E0B8D5-0CA7-5517-ED5F-9AE3F903A24B}"/>
              </a:ext>
            </a:extLst>
          </p:cNvPr>
          <p:cNvCxnSpPr>
            <a:cxnSpLocks/>
          </p:cNvCxnSpPr>
          <p:nvPr/>
        </p:nvCxnSpPr>
        <p:spPr>
          <a:xfrm>
            <a:off x="1006202" y="5459658"/>
            <a:ext cx="18000" cy="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val 422">
            <a:extLst>
              <a:ext uri="{FF2B5EF4-FFF2-40B4-BE49-F238E27FC236}">
                <a16:creationId xmlns:a16="http://schemas.microsoft.com/office/drawing/2014/main" id="{1A475FDA-5D07-4CF1-FC66-D5B122BE5599}"/>
              </a:ext>
            </a:extLst>
          </p:cNvPr>
          <p:cNvSpPr/>
          <p:nvPr/>
        </p:nvSpPr>
        <p:spPr>
          <a:xfrm>
            <a:off x="1625809" y="520780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A267554A-BA80-94D5-33FC-B946EF690B79}"/>
              </a:ext>
            </a:extLst>
          </p:cNvPr>
          <p:cNvCxnSpPr>
            <a:cxnSpLocks/>
          </p:cNvCxnSpPr>
          <p:nvPr/>
        </p:nvCxnSpPr>
        <p:spPr>
          <a:xfrm>
            <a:off x="1594754" y="5672151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8EEC5D93-9450-E805-47C5-9B177DFFBA52}"/>
              </a:ext>
            </a:extLst>
          </p:cNvPr>
          <p:cNvCxnSpPr>
            <a:cxnSpLocks/>
          </p:cNvCxnSpPr>
          <p:nvPr/>
        </p:nvCxnSpPr>
        <p:spPr>
          <a:xfrm>
            <a:off x="2512341" y="5672151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Oval 425">
            <a:extLst>
              <a:ext uri="{FF2B5EF4-FFF2-40B4-BE49-F238E27FC236}">
                <a16:creationId xmlns:a16="http://schemas.microsoft.com/office/drawing/2014/main" id="{B9C51F5D-D5A9-7472-596E-EA5731923360}"/>
              </a:ext>
            </a:extLst>
          </p:cNvPr>
          <p:cNvSpPr/>
          <p:nvPr/>
        </p:nvSpPr>
        <p:spPr>
          <a:xfrm>
            <a:off x="1428117" y="5185532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04929F8C-819D-70C3-08C2-4EA9B10C1038}"/>
              </a:ext>
            </a:extLst>
          </p:cNvPr>
          <p:cNvSpPr/>
          <p:nvPr/>
        </p:nvSpPr>
        <p:spPr>
          <a:xfrm>
            <a:off x="1476228" y="519732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A4C13C47-699C-52FC-B973-F385450B112E}"/>
              </a:ext>
            </a:extLst>
          </p:cNvPr>
          <p:cNvSpPr/>
          <p:nvPr/>
        </p:nvSpPr>
        <p:spPr>
          <a:xfrm>
            <a:off x="1529133" y="520780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DC9E0AA7-E9CF-015C-7E2D-C7A2121F5BB0}"/>
              </a:ext>
            </a:extLst>
          </p:cNvPr>
          <p:cNvSpPr/>
          <p:nvPr/>
        </p:nvSpPr>
        <p:spPr>
          <a:xfrm>
            <a:off x="1577998" y="520780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0DCB775D-E780-EBDF-7D39-0B59B443EA62}"/>
              </a:ext>
            </a:extLst>
          </p:cNvPr>
          <p:cNvSpPr/>
          <p:nvPr/>
        </p:nvSpPr>
        <p:spPr>
          <a:xfrm>
            <a:off x="1723592" y="519732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74B2FF1F-07C5-5CDF-F3A7-49CC3CA66CB1}"/>
              </a:ext>
            </a:extLst>
          </p:cNvPr>
          <p:cNvSpPr/>
          <p:nvPr/>
        </p:nvSpPr>
        <p:spPr>
          <a:xfrm>
            <a:off x="1673530" y="520661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0DA5E81A-FF0B-8EA5-BA16-00E638B38C7A}"/>
              </a:ext>
            </a:extLst>
          </p:cNvPr>
          <p:cNvSpPr/>
          <p:nvPr/>
        </p:nvSpPr>
        <p:spPr>
          <a:xfrm>
            <a:off x="1597999" y="513232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9B05C591-DD10-3890-99BF-154060EDA3DA}"/>
              </a:ext>
            </a:extLst>
          </p:cNvPr>
          <p:cNvSpPr/>
          <p:nvPr/>
        </p:nvSpPr>
        <p:spPr>
          <a:xfrm>
            <a:off x="1603675" y="507963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AEA57455-8833-2BDC-7224-3051921D6347}"/>
              </a:ext>
            </a:extLst>
          </p:cNvPr>
          <p:cNvSpPr/>
          <p:nvPr/>
        </p:nvSpPr>
        <p:spPr>
          <a:xfrm>
            <a:off x="1647517" y="509344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E1E1FDEF-7C94-7CFF-44C4-AF4E548FBA9B}"/>
              </a:ext>
            </a:extLst>
          </p:cNvPr>
          <p:cNvSpPr/>
          <p:nvPr/>
        </p:nvSpPr>
        <p:spPr>
          <a:xfrm>
            <a:off x="1552329" y="509763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FE95C568-1C09-119D-5B5C-BE547B1304A0}"/>
              </a:ext>
            </a:extLst>
          </p:cNvPr>
          <p:cNvSpPr/>
          <p:nvPr/>
        </p:nvSpPr>
        <p:spPr>
          <a:xfrm>
            <a:off x="1522128" y="507544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1D6577C4-76F8-1540-447E-C4A076DD8DB4}"/>
              </a:ext>
            </a:extLst>
          </p:cNvPr>
          <p:cNvSpPr/>
          <p:nvPr/>
        </p:nvSpPr>
        <p:spPr>
          <a:xfrm>
            <a:off x="1474534" y="507544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781C3CEA-25C0-E177-AEF2-B1073CC4C640}"/>
              </a:ext>
            </a:extLst>
          </p:cNvPr>
          <p:cNvSpPr/>
          <p:nvPr/>
        </p:nvSpPr>
        <p:spPr>
          <a:xfrm>
            <a:off x="1495190" y="5086539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B3EBA53F-DE28-7344-F244-927F53AD2B2B}"/>
              </a:ext>
            </a:extLst>
          </p:cNvPr>
          <p:cNvSpPr/>
          <p:nvPr/>
        </p:nvSpPr>
        <p:spPr>
          <a:xfrm>
            <a:off x="1427436" y="503900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4DA6EAAA-B269-4048-D885-328366C10009}"/>
              </a:ext>
            </a:extLst>
          </p:cNvPr>
          <p:cNvSpPr/>
          <p:nvPr/>
        </p:nvSpPr>
        <p:spPr>
          <a:xfrm>
            <a:off x="1455933" y="499361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1782462D-D9EB-E68A-C748-7A42C08110E8}"/>
              </a:ext>
            </a:extLst>
          </p:cNvPr>
          <p:cNvSpPr/>
          <p:nvPr/>
        </p:nvSpPr>
        <p:spPr>
          <a:xfrm>
            <a:off x="1505696" y="49958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CB406283-B584-50EF-96E4-B4A691FC2AC0}"/>
              </a:ext>
            </a:extLst>
          </p:cNvPr>
          <p:cNvSpPr/>
          <p:nvPr/>
        </p:nvSpPr>
        <p:spPr>
          <a:xfrm>
            <a:off x="1658096" y="514822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48317FFA-6095-EA87-5307-F49FDB724922}"/>
              </a:ext>
            </a:extLst>
          </p:cNvPr>
          <p:cNvSpPr/>
          <p:nvPr/>
        </p:nvSpPr>
        <p:spPr>
          <a:xfrm>
            <a:off x="1547133" y="5023890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7CDCE8F3-6AB6-D443-8EA6-4FEA62CA96BF}"/>
              </a:ext>
            </a:extLst>
          </p:cNvPr>
          <p:cNvSpPr/>
          <p:nvPr/>
        </p:nvSpPr>
        <p:spPr>
          <a:xfrm>
            <a:off x="1601751" y="502100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BC2D57D7-0DBC-C6E3-A7E1-3D73206AC1F4}"/>
              </a:ext>
            </a:extLst>
          </p:cNvPr>
          <p:cNvSpPr/>
          <p:nvPr/>
        </p:nvSpPr>
        <p:spPr>
          <a:xfrm>
            <a:off x="1642725" y="500485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E9B25129-8D95-A445-F7A6-0E92EB296D54}"/>
              </a:ext>
            </a:extLst>
          </p:cNvPr>
          <p:cNvSpPr/>
          <p:nvPr/>
        </p:nvSpPr>
        <p:spPr>
          <a:xfrm>
            <a:off x="1673530" y="5040405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8170C477-FDF7-954D-3FC3-BC02EDCBE90B}"/>
              </a:ext>
            </a:extLst>
          </p:cNvPr>
          <p:cNvSpPr/>
          <p:nvPr/>
        </p:nvSpPr>
        <p:spPr>
          <a:xfrm>
            <a:off x="1698535" y="499829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5ACF2ED0-35A8-5092-8908-20A469431F73}"/>
              </a:ext>
            </a:extLst>
          </p:cNvPr>
          <p:cNvSpPr/>
          <p:nvPr/>
        </p:nvSpPr>
        <p:spPr>
          <a:xfrm>
            <a:off x="1723592" y="502651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59A85779-031B-D10F-3897-AFA10D4BABC0}"/>
              </a:ext>
            </a:extLst>
          </p:cNvPr>
          <p:cNvSpPr/>
          <p:nvPr/>
        </p:nvSpPr>
        <p:spPr>
          <a:xfrm>
            <a:off x="1572971" y="4817013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FA901E13-F96F-C820-5347-8419FE92DE03}"/>
              </a:ext>
            </a:extLst>
          </p:cNvPr>
          <p:cNvSpPr/>
          <p:nvPr/>
        </p:nvSpPr>
        <p:spPr>
          <a:xfrm>
            <a:off x="1529133" y="485995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19141C09-7E60-7054-E905-8B43FD3480EB}"/>
              </a:ext>
            </a:extLst>
          </p:cNvPr>
          <p:cNvSpPr/>
          <p:nvPr/>
        </p:nvSpPr>
        <p:spPr>
          <a:xfrm>
            <a:off x="1626965" y="4858518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A8BEDFF9-ABD2-3B4E-4234-9F08B649DFA5}"/>
              </a:ext>
            </a:extLst>
          </p:cNvPr>
          <p:cNvSpPr/>
          <p:nvPr/>
        </p:nvSpPr>
        <p:spPr>
          <a:xfrm>
            <a:off x="1576357" y="4893901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AAA4B7D0-9559-5180-5EA0-CAF5F9ADDD1A}"/>
              </a:ext>
            </a:extLst>
          </p:cNvPr>
          <p:cNvSpPr/>
          <p:nvPr/>
        </p:nvSpPr>
        <p:spPr>
          <a:xfrm>
            <a:off x="1576357" y="496149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8557C103-A764-69F0-6495-9EAE1AC48837}"/>
              </a:ext>
            </a:extLst>
          </p:cNvPr>
          <p:cNvSpPr/>
          <p:nvPr/>
        </p:nvSpPr>
        <p:spPr>
          <a:xfrm>
            <a:off x="1521184" y="4928917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26CAB1B5-3AF0-B04C-7CAD-7CFA850E3CFB}"/>
              </a:ext>
            </a:extLst>
          </p:cNvPr>
          <p:cNvSpPr/>
          <p:nvPr/>
        </p:nvSpPr>
        <p:spPr>
          <a:xfrm>
            <a:off x="1617928" y="4940706"/>
            <a:ext cx="36000" cy="36000"/>
          </a:xfrm>
          <a:prstGeom prst="ellipse">
            <a:avLst/>
          </a:prstGeom>
          <a:solidFill>
            <a:srgbClr val="590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71C2AFB5-8AA4-0D1C-250F-53E07C3CFE03}"/>
              </a:ext>
            </a:extLst>
          </p:cNvPr>
          <p:cNvCxnSpPr>
            <a:cxnSpLocks/>
          </p:cNvCxnSpPr>
          <p:nvPr/>
        </p:nvCxnSpPr>
        <p:spPr>
          <a:xfrm>
            <a:off x="1582054" y="3542782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3C39A287-8451-1E38-0A50-CAD17450D34B}"/>
              </a:ext>
            </a:extLst>
          </p:cNvPr>
          <p:cNvCxnSpPr>
            <a:cxnSpLocks/>
          </p:cNvCxnSpPr>
          <p:nvPr/>
        </p:nvCxnSpPr>
        <p:spPr>
          <a:xfrm>
            <a:off x="2496454" y="3542782"/>
            <a:ext cx="0" cy="36000"/>
          </a:xfrm>
          <a:prstGeom prst="line">
            <a:avLst/>
          </a:prstGeom>
          <a:ln w="12700">
            <a:solidFill>
              <a:srgbClr val="3C1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12AD619B-EBAC-87C0-CE65-90B644DF5F75}"/>
              </a:ext>
            </a:extLst>
          </p:cNvPr>
          <p:cNvCxnSpPr>
            <a:cxnSpLocks/>
          </p:cNvCxnSpPr>
          <p:nvPr/>
        </p:nvCxnSpPr>
        <p:spPr>
          <a:xfrm>
            <a:off x="1289998" y="5057001"/>
            <a:ext cx="612000" cy="0"/>
          </a:xfrm>
          <a:prstGeom prst="line">
            <a:avLst/>
          </a:prstGeom>
          <a:ln w="12700">
            <a:solidFill>
              <a:srgbClr val="12172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9" name="Isosceles Triangle 458">
            <a:extLst>
              <a:ext uri="{FF2B5EF4-FFF2-40B4-BE49-F238E27FC236}">
                <a16:creationId xmlns:a16="http://schemas.microsoft.com/office/drawing/2014/main" id="{BAA73BDE-0D64-83B3-F9E6-D2B0D9755B14}"/>
              </a:ext>
            </a:extLst>
          </p:cNvPr>
          <p:cNvSpPr/>
          <p:nvPr/>
        </p:nvSpPr>
        <p:spPr>
          <a:xfrm>
            <a:off x="2266400" y="521389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Isosceles Triangle 459">
            <a:extLst>
              <a:ext uri="{FF2B5EF4-FFF2-40B4-BE49-F238E27FC236}">
                <a16:creationId xmlns:a16="http://schemas.microsoft.com/office/drawing/2014/main" id="{5D366608-52B3-19A2-CD0E-277BF9F08C52}"/>
              </a:ext>
            </a:extLst>
          </p:cNvPr>
          <p:cNvSpPr/>
          <p:nvPr/>
        </p:nvSpPr>
        <p:spPr>
          <a:xfrm>
            <a:off x="2317018" y="52121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Isosceles Triangle 460">
            <a:extLst>
              <a:ext uri="{FF2B5EF4-FFF2-40B4-BE49-F238E27FC236}">
                <a16:creationId xmlns:a16="http://schemas.microsoft.com/office/drawing/2014/main" id="{5917E0F0-3DD6-F782-B878-DC59F21C118A}"/>
              </a:ext>
            </a:extLst>
          </p:cNvPr>
          <p:cNvSpPr/>
          <p:nvPr/>
        </p:nvSpPr>
        <p:spPr>
          <a:xfrm>
            <a:off x="2371048" y="521389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Isosceles Triangle 461">
            <a:extLst>
              <a:ext uri="{FF2B5EF4-FFF2-40B4-BE49-F238E27FC236}">
                <a16:creationId xmlns:a16="http://schemas.microsoft.com/office/drawing/2014/main" id="{FF73BAC4-2BEE-955A-EF5A-FDD37054A049}"/>
              </a:ext>
            </a:extLst>
          </p:cNvPr>
          <p:cNvSpPr/>
          <p:nvPr/>
        </p:nvSpPr>
        <p:spPr>
          <a:xfrm>
            <a:off x="2421887" y="52121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Isosceles Triangle 462">
            <a:extLst>
              <a:ext uri="{FF2B5EF4-FFF2-40B4-BE49-F238E27FC236}">
                <a16:creationId xmlns:a16="http://schemas.microsoft.com/office/drawing/2014/main" id="{392A41F6-6972-B6D0-1016-11F6C1274283}"/>
              </a:ext>
            </a:extLst>
          </p:cNvPr>
          <p:cNvSpPr/>
          <p:nvPr/>
        </p:nvSpPr>
        <p:spPr>
          <a:xfrm>
            <a:off x="2467468" y="521041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Isosceles Triangle 463">
            <a:extLst>
              <a:ext uri="{FF2B5EF4-FFF2-40B4-BE49-F238E27FC236}">
                <a16:creationId xmlns:a16="http://schemas.microsoft.com/office/drawing/2014/main" id="{F0B583CC-F67D-FF20-6BC8-50904C063BD6}"/>
              </a:ext>
            </a:extLst>
          </p:cNvPr>
          <p:cNvSpPr/>
          <p:nvPr/>
        </p:nvSpPr>
        <p:spPr>
          <a:xfrm>
            <a:off x="2520794" y="520726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Isosceles Triangle 464">
            <a:extLst>
              <a:ext uri="{FF2B5EF4-FFF2-40B4-BE49-F238E27FC236}">
                <a16:creationId xmlns:a16="http://schemas.microsoft.com/office/drawing/2014/main" id="{0CC0B96F-1C35-BA87-4970-DB2CADE4305E}"/>
              </a:ext>
            </a:extLst>
          </p:cNvPr>
          <p:cNvSpPr/>
          <p:nvPr/>
        </p:nvSpPr>
        <p:spPr>
          <a:xfrm>
            <a:off x="2715619" y="520258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Isosceles Triangle 465">
            <a:extLst>
              <a:ext uri="{FF2B5EF4-FFF2-40B4-BE49-F238E27FC236}">
                <a16:creationId xmlns:a16="http://schemas.microsoft.com/office/drawing/2014/main" id="{9F3E24E2-ED74-E8D9-32EC-BF077BCEB6F9}"/>
              </a:ext>
            </a:extLst>
          </p:cNvPr>
          <p:cNvSpPr/>
          <p:nvPr/>
        </p:nvSpPr>
        <p:spPr>
          <a:xfrm>
            <a:off x="2615326" y="520640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Isosceles Triangle 466">
            <a:extLst>
              <a:ext uri="{FF2B5EF4-FFF2-40B4-BE49-F238E27FC236}">
                <a16:creationId xmlns:a16="http://schemas.microsoft.com/office/drawing/2014/main" id="{471B97BB-404A-66D9-24C6-B3527EF5F43A}"/>
              </a:ext>
            </a:extLst>
          </p:cNvPr>
          <p:cNvSpPr/>
          <p:nvPr/>
        </p:nvSpPr>
        <p:spPr>
          <a:xfrm>
            <a:off x="2566729" y="521041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Isosceles Triangle 467">
            <a:extLst>
              <a:ext uri="{FF2B5EF4-FFF2-40B4-BE49-F238E27FC236}">
                <a16:creationId xmlns:a16="http://schemas.microsoft.com/office/drawing/2014/main" id="{04051554-0A60-C126-7347-20C313D64599}"/>
              </a:ext>
            </a:extLst>
          </p:cNvPr>
          <p:cNvSpPr/>
          <p:nvPr/>
        </p:nvSpPr>
        <p:spPr>
          <a:xfrm>
            <a:off x="2665550" y="520258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Isosceles Triangle 468">
            <a:extLst>
              <a:ext uri="{FF2B5EF4-FFF2-40B4-BE49-F238E27FC236}">
                <a16:creationId xmlns:a16="http://schemas.microsoft.com/office/drawing/2014/main" id="{CC82EA7A-4397-EC71-9316-331E255BA21C}"/>
              </a:ext>
            </a:extLst>
          </p:cNvPr>
          <p:cNvSpPr/>
          <p:nvPr/>
        </p:nvSpPr>
        <p:spPr>
          <a:xfrm>
            <a:off x="2491257" y="505593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Isosceles Triangle 469">
            <a:extLst>
              <a:ext uri="{FF2B5EF4-FFF2-40B4-BE49-F238E27FC236}">
                <a16:creationId xmlns:a16="http://schemas.microsoft.com/office/drawing/2014/main" id="{8FD5F53B-E3E0-FD22-775F-0CB44CE44ACC}"/>
              </a:ext>
            </a:extLst>
          </p:cNvPr>
          <p:cNvSpPr/>
          <p:nvPr/>
        </p:nvSpPr>
        <p:spPr>
          <a:xfrm>
            <a:off x="2449745" y="504085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Isosceles Triangle 470">
            <a:extLst>
              <a:ext uri="{FF2B5EF4-FFF2-40B4-BE49-F238E27FC236}">
                <a16:creationId xmlns:a16="http://schemas.microsoft.com/office/drawing/2014/main" id="{47AB39E4-7D9B-065D-8BFA-900767893890}"/>
              </a:ext>
            </a:extLst>
          </p:cNvPr>
          <p:cNvSpPr/>
          <p:nvPr/>
        </p:nvSpPr>
        <p:spPr>
          <a:xfrm>
            <a:off x="2489606" y="499021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Isosceles Triangle 471">
            <a:extLst>
              <a:ext uri="{FF2B5EF4-FFF2-40B4-BE49-F238E27FC236}">
                <a16:creationId xmlns:a16="http://schemas.microsoft.com/office/drawing/2014/main" id="{9ED8FE77-517E-DA9A-1355-4C3D64553C00}"/>
              </a:ext>
            </a:extLst>
          </p:cNvPr>
          <p:cNvSpPr/>
          <p:nvPr/>
        </p:nvSpPr>
        <p:spPr>
          <a:xfrm>
            <a:off x="2539428" y="502520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Isosceles Triangle 472">
            <a:extLst>
              <a:ext uri="{FF2B5EF4-FFF2-40B4-BE49-F238E27FC236}">
                <a16:creationId xmlns:a16="http://schemas.microsoft.com/office/drawing/2014/main" id="{120A86C0-F171-7295-2506-94EF83C0AD34}"/>
              </a:ext>
            </a:extLst>
          </p:cNvPr>
          <p:cNvSpPr/>
          <p:nvPr/>
        </p:nvSpPr>
        <p:spPr>
          <a:xfrm>
            <a:off x="2566311" y="496774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Isosceles Triangle 473">
            <a:extLst>
              <a:ext uri="{FF2B5EF4-FFF2-40B4-BE49-F238E27FC236}">
                <a16:creationId xmlns:a16="http://schemas.microsoft.com/office/drawing/2014/main" id="{55E266BE-0B0E-ACDB-E12B-C1D225A1A6D6}"/>
              </a:ext>
            </a:extLst>
          </p:cNvPr>
          <p:cNvSpPr/>
          <p:nvPr/>
        </p:nvSpPr>
        <p:spPr>
          <a:xfrm>
            <a:off x="2618443" y="496174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Isosceles Triangle 474">
            <a:extLst>
              <a:ext uri="{FF2B5EF4-FFF2-40B4-BE49-F238E27FC236}">
                <a16:creationId xmlns:a16="http://schemas.microsoft.com/office/drawing/2014/main" id="{000B0897-C584-B0FA-B029-74BD23725EBC}"/>
              </a:ext>
            </a:extLst>
          </p:cNvPr>
          <p:cNvSpPr/>
          <p:nvPr/>
        </p:nvSpPr>
        <p:spPr>
          <a:xfrm>
            <a:off x="2438448" y="496582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Isosceles Triangle 475">
            <a:extLst>
              <a:ext uri="{FF2B5EF4-FFF2-40B4-BE49-F238E27FC236}">
                <a16:creationId xmlns:a16="http://schemas.microsoft.com/office/drawing/2014/main" id="{7D8B3333-1889-29EC-0AF8-ABDE3C0EB541}"/>
              </a:ext>
            </a:extLst>
          </p:cNvPr>
          <p:cNvSpPr/>
          <p:nvPr/>
        </p:nvSpPr>
        <p:spPr>
          <a:xfrm>
            <a:off x="2225700" y="48875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Isosceles Triangle 476">
            <a:extLst>
              <a:ext uri="{FF2B5EF4-FFF2-40B4-BE49-F238E27FC236}">
                <a16:creationId xmlns:a16="http://schemas.microsoft.com/office/drawing/2014/main" id="{A5AE6AAD-AF39-6F66-911A-69E266E834A7}"/>
              </a:ext>
            </a:extLst>
          </p:cNvPr>
          <p:cNvSpPr/>
          <p:nvPr/>
        </p:nvSpPr>
        <p:spPr>
          <a:xfrm>
            <a:off x="2266400" y="489751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Isosceles Triangle 477">
            <a:extLst>
              <a:ext uri="{FF2B5EF4-FFF2-40B4-BE49-F238E27FC236}">
                <a16:creationId xmlns:a16="http://schemas.microsoft.com/office/drawing/2014/main" id="{2B735597-32C6-D276-45CF-6FB9A910194A}"/>
              </a:ext>
            </a:extLst>
          </p:cNvPr>
          <p:cNvSpPr/>
          <p:nvPr/>
        </p:nvSpPr>
        <p:spPr>
          <a:xfrm>
            <a:off x="2321763" y="49025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Isosceles Triangle 478">
            <a:extLst>
              <a:ext uri="{FF2B5EF4-FFF2-40B4-BE49-F238E27FC236}">
                <a16:creationId xmlns:a16="http://schemas.microsoft.com/office/drawing/2014/main" id="{C5579394-10E6-F264-604B-CB3CF715521B}"/>
              </a:ext>
            </a:extLst>
          </p:cNvPr>
          <p:cNvSpPr/>
          <p:nvPr/>
        </p:nvSpPr>
        <p:spPr>
          <a:xfrm>
            <a:off x="2366429" y="49174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Isosceles Triangle 479">
            <a:extLst>
              <a:ext uri="{FF2B5EF4-FFF2-40B4-BE49-F238E27FC236}">
                <a16:creationId xmlns:a16="http://schemas.microsoft.com/office/drawing/2014/main" id="{F56D6D81-E5BC-B947-554D-54728F667BFA}"/>
              </a:ext>
            </a:extLst>
          </p:cNvPr>
          <p:cNvSpPr/>
          <p:nvPr/>
        </p:nvSpPr>
        <p:spPr>
          <a:xfrm>
            <a:off x="2389048" y="494475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Isosceles Triangle 480">
            <a:extLst>
              <a:ext uri="{FF2B5EF4-FFF2-40B4-BE49-F238E27FC236}">
                <a16:creationId xmlns:a16="http://schemas.microsoft.com/office/drawing/2014/main" id="{06354EC5-3C66-3104-D274-5E2CBAFEC0FB}"/>
              </a:ext>
            </a:extLst>
          </p:cNvPr>
          <p:cNvSpPr/>
          <p:nvPr/>
        </p:nvSpPr>
        <p:spPr>
          <a:xfrm>
            <a:off x="2411706" y="492352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Isosceles Triangle 481">
            <a:extLst>
              <a:ext uri="{FF2B5EF4-FFF2-40B4-BE49-F238E27FC236}">
                <a16:creationId xmlns:a16="http://schemas.microsoft.com/office/drawing/2014/main" id="{DE38574B-3B37-E0AE-C456-18BCC0BC9466}"/>
              </a:ext>
            </a:extLst>
          </p:cNvPr>
          <p:cNvSpPr/>
          <p:nvPr/>
        </p:nvSpPr>
        <p:spPr>
          <a:xfrm>
            <a:off x="2490622" y="493515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Isosceles Triangle 482">
            <a:extLst>
              <a:ext uri="{FF2B5EF4-FFF2-40B4-BE49-F238E27FC236}">
                <a16:creationId xmlns:a16="http://schemas.microsoft.com/office/drawing/2014/main" id="{CCA82B86-5774-0F83-5768-B47763C923BC}"/>
              </a:ext>
            </a:extLst>
          </p:cNvPr>
          <p:cNvSpPr/>
          <p:nvPr/>
        </p:nvSpPr>
        <p:spPr>
          <a:xfrm>
            <a:off x="2741763" y="488291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Isosceles Triangle 483">
            <a:extLst>
              <a:ext uri="{FF2B5EF4-FFF2-40B4-BE49-F238E27FC236}">
                <a16:creationId xmlns:a16="http://schemas.microsoft.com/office/drawing/2014/main" id="{5C66B325-9229-5FFA-6834-AA630BB45DD5}"/>
              </a:ext>
            </a:extLst>
          </p:cNvPr>
          <p:cNvSpPr/>
          <p:nvPr/>
        </p:nvSpPr>
        <p:spPr>
          <a:xfrm>
            <a:off x="2538407" y="492054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Isosceles Triangle 484">
            <a:extLst>
              <a:ext uri="{FF2B5EF4-FFF2-40B4-BE49-F238E27FC236}">
                <a16:creationId xmlns:a16="http://schemas.microsoft.com/office/drawing/2014/main" id="{C31D5DC9-3336-07DF-8D1E-F3A19F8DCD59}"/>
              </a:ext>
            </a:extLst>
          </p:cNvPr>
          <p:cNvSpPr/>
          <p:nvPr/>
        </p:nvSpPr>
        <p:spPr>
          <a:xfrm>
            <a:off x="2591174" y="491091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Isosceles Triangle 485">
            <a:extLst>
              <a:ext uri="{FF2B5EF4-FFF2-40B4-BE49-F238E27FC236}">
                <a16:creationId xmlns:a16="http://schemas.microsoft.com/office/drawing/2014/main" id="{590E514E-2A9F-C3D9-045C-D1A2B3092305}"/>
              </a:ext>
            </a:extLst>
          </p:cNvPr>
          <p:cNvSpPr/>
          <p:nvPr/>
        </p:nvSpPr>
        <p:spPr>
          <a:xfrm>
            <a:off x="2635650" y="489751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Isosceles Triangle 486">
            <a:extLst>
              <a:ext uri="{FF2B5EF4-FFF2-40B4-BE49-F238E27FC236}">
                <a16:creationId xmlns:a16="http://schemas.microsoft.com/office/drawing/2014/main" id="{C7C40C73-A357-208B-512D-D511D1B60AD0}"/>
              </a:ext>
            </a:extLst>
          </p:cNvPr>
          <p:cNvSpPr/>
          <p:nvPr/>
        </p:nvSpPr>
        <p:spPr>
          <a:xfrm>
            <a:off x="2688224" y="489390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Isosceles Triangle 487">
            <a:extLst>
              <a:ext uri="{FF2B5EF4-FFF2-40B4-BE49-F238E27FC236}">
                <a16:creationId xmlns:a16="http://schemas.microsoft.com/office/drawing/2014/main" id="{84463461-3426-FF08-B39B-11FB79866984}"/>
              </a:ext>
            </a:extLst>
          </p:cNvPr>
          <p:cNvSpPr/>
          <p:nvPr/>
        </p:nvSpPr>
        <p:spPr>
          <a:xfrm>
            <a:off x="2316963" y="482772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Isosceles Triangle 488">
            <a:extLst>
              <a:ext uri="{FF2B5EF4-FFF2-40B4-BE49-F238E27FC236}">
                <a16:creationId xmlns:a16="http://schemas.microsoft.com/office/drawing/2014/main" id="{4D4A230E-A0D1-5166-89A3-684B3101AE70}"/>
              </a:ext>
            </a:extLst>
          </p:cNvPr>
          <p:cNvSpPr/>
          <p:nvPr/>
        </p:nvSpPr>
        <p:spPr>
          <a:xfrm>
            <a:off x="2366429" y="483932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Isosceles Triangle 489">
            <a:extLst>
              <a:ext uri="{FF2B5EF4-FFF2-40B4-BE49-F238E27FC236}">
                <a16:creationId xmlns:a16="http://schemas.microsoft.com/office/drawing/2014/main" id="{2EE23AF3-833C-5E54-BE39-3F1F4B71F0A2}"/>
              </a:ext>
            </a:extLst>
          </p:cNvPr>
          <p:cNvSpPr/>
          <p:nvPr/>
        </p:nvSpPr>
        <p:spPr>
          <a:xfrm>
            <a:off x="2413745" y="485965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Isosceles Triangle 490">
            <a:extLst>
              <a:ext uri="{FF2B5EF4-FFF2-40B4-BE49-F238E27FC236}">
                <a16:creationId xmlns:a16="http://schemas.microsoft.com/office/drawing/2014/main" id="{315ABA38-24DD-ED1D-A266-A63F297EBCB8}"/>
              </a:ext>
            </a:extLst>
          </p:cNvPr>
          <p:cNvSpPr/>
          <p:nvPr/>
        </p:nvSpPr>
        <p:spPr>
          <a:xfrm>
            <a:off x="2464862" y="487124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Isosceles Triangle 491">
            <a:extLst>
              <a:ext uri="{FF2B5EF4-FFF2-40B4-BE49-F238E27FC236}">
                <a16:creationId xmlns:a16="http://schemas.microsoft.com/office/drawing/2014/main" id="{03B7BB46-2BAD-9819-BA8A-3BFD13B8910D}"/>
              </a:ext>
            </a:extLst>
          </p:cNvPr>
          <p:cNvSpPr/>
          <p:nvPr/>
        </p:nvSpPr>
        <p:spPr>
          <a:xfrm>
            <a:off x="2514103" y="486343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Isosceles Triangle 492">
            <a:extLst>
              <a:ext uri="{FF2B5EF4-FFF2-40B4-BE49-F238E27FC236}">
                <a16:creationId xmlns:a16="http://schemas.microsoft.com/office/drawing/2014/main" id="{12B63F28-3CA2-7622-1408-22377B655044}"/>
              </a:ext>
            </a:extLst>
          </p:cNvPr>
          <p:cNvSpPr/>
          <p:nvPr/>
        </p:nvSpPr>
        <p:spPr>
          <a:xfrm>
            <a:off x="2561588" y="485345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Isosceles Triangle 493">
            <a:extLst>
              <a:ext uri="{FF2B5EF4-FFF2-40B4-BE49-F238E27FC236}">
                <a16:creationId xmlns:a16="http://schemas.microsoft.com/office/drawing/2014/main" id="{649DC348-DE1B-0272-5866-BBAFA455F004}"/>
              </a:ext>
            </a:extLst>
          </p:cNvPr>
          <p:cNvSpPr/>
          <p:nvPr/>
        </p:nvSpPr>
        <p:spPr>
          <a:xfrm>
            <a:off x="2613000" y="484201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Isosceles Triangle 494">
            <a:extLst>
              <a:ext uri="{FF2B5EF4-FFF2-40B4-BE49-F238E27FC236}">
                <a16:creationId xmlns:a16="http://schemas.microsoft.com/office/drawing/2014/main" id="{3C47874B-DC13-F806-11F2-A6F383CCDA8A}"/>
              </a:ext>
            </a:extLst>
          </p:cNvPr>
          <p:cNvSpPr/>
          <p:nvPr/>
        </p:nvSpPr>
        <p:spPr>
          <a:xfrm>
            <a:off x="2665407" y="483119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Isosceles Triangle 495">
            <a:extLst>
              <a:ext uri="{FF2B5EF4-FFF2-40B4-BE49-F238E27FC236}">
                <a16:creationId xmlns:a16="http://schemas.microsoft.com/office/drawing/2014/main" id="{114C256F-E55B-42DB-62F7-2BE6B7AF9FCF}"/>
              </a:ext>
            </a:extLst>
          </p:cNvPr>
          <p:cNvSpPr/>
          <p:nvPr/>
        </p:nvSpPr>
        <p:spPr>
          <a:xfrm>
            <a:off x="2316963" y="472308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Isosceles Triangle 496">
            <a:extLst>
              <a:ext uri="{FF2B5EF4-FFF2-40B4-BE49-F238E27FC236}">
                <a16:creationId xmlns:a16="http://schemas.microsoft.com/office/drawing/2014/main" id="{DF0B35F8-E8E4-B1FE-CC9C-777468DAB92C}"/>
              </a:ext>
            </a:extLst>
          </p:cNvPr>
          <p:cNvSpPr/>
          <p:nvPr/>
        </p:nvSpPr>
        <p:spPr>
          <a:xfrm>
            <a:off x="2345428" y="47722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Isosceles Triangle 497">
            <a:extLst>
              <a:ext uri="{FF2B5EF4-FFF2-40B4-BE49-F238E27FC236}">
                <a16:creationId xmlns:a16="http://schemas.microsoft.com/office/drawing/2014/main" id="{B2E05C56-38F9-BB87-5279-183F97F79A48}"/>
              </a:ext>
            </a:extLst>
          </p:cNvPr>
          <p:cNvSpPr/>
          <p:nvPr/>
        </p:nvSpPr>
        <p:spPr>
          <a:xfrm>
            <a:off x="2366429" y="474149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Isosceles Triangle 498">
            <a:extLst>
              <a:ext uri="{FF2B5EF4-FFF2-40B4-BE49-F238E27FC236}">
                <a16:creationId xmlns:a16="http://schemas.microsoft.com/office/drawing/2014/main" id="{6EBF4715-DD22-6349-A492-83E119EE2C02}"/>
              </a:ext>
            </a:extLst>
          </p:cNvPr>
          <p:cNvSpPr/>
          <p:nvPr/>
        </p:nvSpPr>
        <p:spPr>
          <a:xfrm>
            <a:off x="2395673" y="477990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Isosceles Triangle 499">
            <a:extLst>
              <a:ext uri="{FF2B5EF4-FFF2-40B4-BE49-F238E27FC236}">
                <a16:creationId xmlns:a16="http://schemas.microsoft.com/office/drawing/2014/main" id="{4A1BC9A8-C4A8-F47D-3520-7B8DDDA67BE6}"/>
              </a:ext>
            </a:extLst>
          </p:cNvPr>
          <p:cNvSpPr/>
          <p:nvPr/>
        </p:nvSpPr>
        <p:spPr>
          <a:xfrm>
            <a:off x="2413745" y="474346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Isosceles Triangle 500">
            <a:extLst>
              <a:ext uri="{FF2B5EF4-FFF2-40B4-BE49-F238E27FC236}">
                <a16:creationId xmlns:a16="http://schemas.microsoft.com/office/drawing/2014/main" id="{84EFE801-E295-99FA-D654-632E9874DD16}"/>
              </a:ext>
            </a:extLst>
          </p:cNvPr>
          <p:cNvSpPr/>
          <p:nvPr/>
        </p:nvSpPr>
        <p:spPr>
          <a:xfrm>
            <a:off x="2438448" y="47995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Isosceles Triangle 501">
            <a:extLst>
              <a:ext uri="{FF2B5EF4-FFF2-40B4-BE49-F238E27FC236}">
                <a16:creationId xmlns:a16="http://schemas.microsoft.com/office/drawing/2014/main" id="{246CF5C0-0386-F940-F454-37936046B4A3}"/>
              </a:ext>
            </a:extLst>
          </p:cNvPr>
          <p:cNvSpPr/>
          <p:nvPr/>
        </p:nvSpPr>
        <p:spPr>
          <a:xfrm>
            <a:off x="2467468" y="476201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Isosceles Triangle 502">
            <a:extLst>
              <a:ext uri="{FF2B5EF4-FFF2-40B4-BE49-F238E27FC236}">
                <a16:creationId xmlns:a16="http://schemas.microsoft.com/office/drawing/2014/main" id="{2D2DDDD0-29C4-33B1-B361-6E544B728B37}"/>
              </a:ext>
            </a:extLst>
          </p:cNvPr>
          <p:cNvSpPr/>
          <p:nvPr/>
        </p:nvSpPr>
        <p:spPr>
          <a:xfrm>
            <a:off x="2491257" y="481613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Isosceles Triangle 503">
            <a:extLst>
              <a:ext uri="{FF2B5EF4-FFF2-40B4-BE49-F238E27FC236}">
                <a16:creationId xmlns:a16="http://schemas.microsoft.com/office/drawing/2014/main" id="{32C0E7F6-F6C8-D523-CAA3-F008CAE09B10}"/>
              </a:ext>
            </a:extLst>
          </p:cNvPr>
          <p:cNvSpPr/>
          <p:nvPr/>
        </p:nvSpPr>
        <p:spPr>
          <a:xfrm>
            <a:off x="2493195" y="445604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Isosceles Triangle 504">
            <a:extLst>
              <a:ext uri="{FF2B5EF4-FFF2-40B4-BE49-F238E27FC236}">
                <a16:creationId xmlns:a16="http://schemas.microsoft.com/office/drawing/2014/main" id="{3CAF6DEC-18EC-4312-91EA-19FB83239AB7}"/>
              </a:ext>
            </a:extLst>
          </p:cNvPr>
          <p:cNvSpPr/>
          <p:nvPr/>
        </p:nvSpPr>
        <p:spPr>
          <a:xfrm>
            <a:off x="2418693" y="455475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Isosceles Triangle 505">
            <a:extLst>
              <a:ext uri="{FF2B5EF4-FFF2-40B4-BE49-F238E27FC236}">
                <a16:creationId xmlns:a16="http://schemas.microsoft.com/office/drawing/2014/main" id="{6E604D89-8165-5287-546F-1A879C28EEA5}"/>
              </a:ext>
            </a:extLst>
          </p:cNvPr>
          <p:cNvSpPr/>
          <p:nvPr/>
        </p:nvSpPr>
        <p:spPr>
          <a:xfrm>
            <a:off x="2322853" y="466244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Isosceles Triangle 506">
            <a:extLst>
              <a:ext uri="{FF2B5EF4-FFF2-40B4-BE49-F238E27FC236}">
                <a16:creationId xmlns:a16="http://schemas.microsoft.com/office/drawing/2014/main" id="{843E4EBA-F828-4678-D0F1-66982EF3F534}"/>
              </a:ext>
            </a:extLst>
          </p:cNvPr>
          <p:cNvSpPr/>
          <p:nvPr/>
        </p:nvSpPr>
        <p:spPr>
          <a:xfrm>
            <a:off x="2366429" y="467483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Isosceles Triangle 507">
            <a:extLst>
              <a:ext uri="{FF2B5EF4-FFF2-40B4-BE49-F238E27FC236}">
                <a16:creationId xmlns:a16="http://schemas.microsoft.com/office/drawing/2014/main" id="{D0615362-400B-6B88-47BC-F120FD0926D4}"/>
              </a:ext>
            </a:extLst>
          </p:cNvPr>
          <p:cNvSpPr/>
          <p:nvPr/>
        </p:nvSpPr>
        <p:spPr>
          <a:xfrm>
            <a:off x="2417129" y="469059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Isosceles Triangle 508">
            <a:extLst>
              <a:ext uri="{FF2B5EF4-FFF2-40B4-BE49-F238E27FC236}">
                <a16:creationId xmlns:a16="http://schemas.microsoft.com/office/drawing/2014/main" id="{31A8AF4A-67BE-7419-49B1-A07391AEA5EA}"/>
              </a:ext>
            </a:extLst>
          </p:cNvPr>
          <p:cNvSpPr/>
          <p:nvPr/>
        </p:nvSpPr>
        <p:spPr>
          <a:xfrm>
            <a:off x="2464062" y="4704153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Isosceles Triangle 509">
            <a:extLst>
              <a:ext uri="{FF2B5EF4-FFF2-40B4-BE49-F238E27FC236}">
                <a16:creationId xmlns:a16="http://schemas.microsoft.com/office/drawing/2014/main" id="{03818630-B0FD-4F81-54A1-191132B04264}"/>
              </a:ext>
            </a:extLst>
          </p:cNvPr>
          <p:cNvSpPr/>
          <p:nvPr/>
        </p:nvSpPr>
        <p:spPr>
          <a:xfrm>
            <a:off x="2413673" y="46076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Isosceles Triangle 510">
            <a:extLst>
              <a:ext uri="{FF2B5EF4-FFF2-40B4-BE49-F238E27FC236}">
                <a16:creationId xmlns:a16="http://schemas.microsoft.com/office/drawing/2014/main" id="{E876B1AD-17E6-F7C8-F47A-0F6259216692}"/>
              </a:ext>
            </a:extLst>
          </p:cNvPr>
          <p:cNvSpPr/>
          <p:nvPr/>
        </p:nvSpPr>
        <p:spPr>
          <a:xfrm>
            <a:off x="2467468" y="455415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Isosceles Triangle 511">
            <a:extLst>
              <a:ext uri="{FF2B5EF4-FFF2-40B4-BE49-F238E27FC236}">
                <a16:creationId xmlns:a16="http://schemas.microsoft.com/office/drawing/2014/main" id="{D2E40D69-630A-6673-21A1-3A52FF060D95}"/>
              </a:ext>
            </a:extLst>
          </p:cNvPr>
          <p:cNvSpPr/>
          <p:nvPr/>
        </p:nvSpPr>
        <p:spPr>
          <a:xfrm>
            <a:off x="2460662" y="4623000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Isosceles Triangle 512">
            <a:extLst>
              <a:ext uri="{FF2B5EF4-FFF2-40B4-BE49-F238E27FC236}">
                <a16:creationId xmlns:a16="http://schemas.microsoft.com/office/drawing/2014/main" id="{ED525952-D426-4F78-57EB-F5690CB428F6}"/>
              </a:ext>
            </a:extLst>
          </p:cNvPr>
          <p:cNvSpPr/>
          <p:nvPr/>
        </p:nvSpPr>
        <p:spPr>
          <a:xfrm>
            <a:off x="2590550" y="455475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Isosceles Triangle 513">
            <a:extLst>
              <a:ext uri="{FF2B5EF4-FFF2-40B4-BE49-F238E27FC236}">
                <a16:creationId xmlns:a16="http://schemas.microsoft.com/office/drawing/2014/main" id="{9A0DA382-0D2C-D52F-98F7-B24195442392}"/>
              </a:ext>
            </a:extLst>
          </p:cNvPr>
          <p:cNvSpPr/>
          <p:nvPr/>
        </p:nvSpPr>
        <p:spPr>
          <a:xfrm>
            <a:off x="2689517" y="4662442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Isosceles Triangle 514">
            <a:extLst>
              <a:ext uri="{FF2B5EF4-FFF2-40B4-BE49-F238E27FC236}">
                <a16:creationId xmlns:a16="http://schemas.microsoft.com/office/drawing/2014/main" id="{08778D12-D735-B7D4-13E5-9BCF61F591B8}"/>
              </a:ext>
            </a:extLst>
          </p:cNvPr>
          <p:cNvSpPr/>
          <p:nvPr/>
        </p:nvSpPr>
        <p:spPr>
          <a:xfrm>
            <a:off x="2564472" y="457829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Isosceles Triangle 515">
            <a:extLst>
              <a:ext uri="{FF2B5EF4-FFF2-40B4-BE49-F238E27FC236}">
                <a16:creationId xmlns:a16="http://schemas.microsoft.com/office/drawing/2014/main" id="{DA708ADF-EDAB-58FC-1446-C300CF04D620}"/>
              </a:ext>
            </a:extLst>
          </p:cNvPr>
          <p:cNvSpPr/>
          <p:nvPr/>
        </p:nvSpPr>
        <p:spPr>
          <a:xfrm>
            <a:off x="2538794" y="456612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Isosceles Triangle 516">
            <a:extLst>
              <a:ext uri="{FF2B5EF4-FFF2-40B4-BE49-F238E27FC236}">
                <a16:creationId xmlns:a16="http://schemas.microsoft.com/office/drawing/2014/main" id="{18B36FFC-E661-473B-0399-5BBD886AB6EC}"/>
              </a:ext>
            </a:extLst>
          </p:cNvPr>
          <p:cNvSpPr/>
          <p:nvPr/>
        </p:nvSpPr>
        <p:spPr>
          <a:xfrm>
            <a:off x="2518048" y="4607374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Isosceles Triangle 517">
            <a:extLst>
              <a:ext uri="{FF2B5EF4-FFF2-40B4-BE49-F238E27FC236}">
                <a16:creationId xmlns:a16="http://schemas.microsoft.com/office/drawing/2014/main" id="{F1B49C42-BBFE-C94D-114C-2850027E5564}"/>
              </a:ext>
            </a:extLst>
          </p:cNvPr>
          <p:cNvSpPr/>
          <p:nvPr/>
        </p:nvSpPr>
        <p:spPr>
          <a:xfrm>
            <a:off x="2641403" y="467890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Isosceles Triangle 518">
            <a:extLst>
              <a:ext uri="{FF2B5EF4-FFF2-40B4-BE49-F238E27FC236}">
                <a16:creationId xmlns:a16="http://schemas.microsoft.com/office/drawing/2014/main" id="{46816318-7032-933F-F29C-000FAE445FF4}"/>
              </a:ext>
            </a:extLst>
          </p:cNvPr>
          <p:cNvSpPr/>
          <p:nvPr/>
        </p:nvSpPr>
        <p:spPr>
          <a:xfrm>
            <a:off x="2657898" y="472077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Isosceles Triangle 519">
            <a:extLst>
              <a:ext uri="{FF2B5EF4-FFF2-40B4-BE49-F238E27FC236}">
                <a16:creationId xmlns:a16="http://schemas.microsoft.com/office/drawing/2014/main" id="{BE766999-D189-2423-DC61-D31AC29B01EC}"/>
              </a:ext>
            </a:extLst>
          </p:cNvPr>
          <p:cNvSpPr/>
          <p:nvPr/>
        </p:nvSpPr>
        <p:spPr>
          <a:xfrm>
            <a:off x="2516590" y="4753089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Isosceles Triangle 520">
            <a:extLst>
              <a:ext uri="{FF2B5EF4-FFF2-40B4-BE49-F238E27FC236}">
                <a16:creationId xmlns:a16="http://schemas.microsoft.com/office/drawing/2014/main" id="{BA8B19C5-BB36-2A86-2DBA-AF67B78A7544}"/>
              </a:ext>
            </a:extLst>
          </p:cNvPr>
          <p:cNvSpPr/>
          <p:nvPr/>
        </p:nvSpPr>
        <p:spPr>
          <a:xfrm>
            <a:off x="2537023" y="4771248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Isosceles Triangle 521">
            <a:extLst>
              <a:ext uri="{FF2B5EF4-FFF2-40B4-BE49-F238E27FC236}">
                <a16:creationId xmlns:a16="http://schemas.microsoft.com/office/drawing/2014/main" id="{12F586AB-7ED4-1FC1-A452-CD4727901845}"/>
              </a:ext>
            </a:extLst>
          </p:cNvPr>
          <p:cNvSpPr/>
          <p:nvPr/>
        </p:nvSpPr>
        <p:spPr>
          <a:xfrm>
            <a:off x="2540437" y="4708306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Isosceles Triangle 522">
            <a:extLst>
              <a:ext uri="{FF2B5EF4-FFF2-40B4-BE49-F238E27FC236}">
                <a16:creationId xmlns:a16="http://schemas.microsoft.com/office/drawing/2014/main" id="{E46C9BC0-5744-5F57-36EA-256F67266BEB}"/>
              </a:ext>
            </a:extLst>
          </p:cNvPr>
          <p:cNvSpPr/>
          <p:nvPr/>
        </p:nvSpPr>
        <p:spPr>
          <a:xfrm>
            <a:off x="2560461" y="474342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Isosceles Triangle 523">
            <a:extLst>
              <a:ext uri="{FF2B5EF4-FFF2-40B4-BE49-F238E27FC236}">
                <a16:creationId xmlns:a16="http://schemas.microsoft.com/office/drawing/2014/main" id="{FA2D21BA-3C01-C8E9-87B9-E07B9405BAC0}"/>
              </a:ext>
            </a:extLst>
          </p:cNvPr>
          <p:cNvSpPr/>
          <p:nvPr/>
        </p:nvSpPr>
        <p:spPr>
          <a:xfrm>
            <a:off x="2584729" y="4775265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Isosceles Triangle 524">
            <a:extLst>
              <a:ext uri="{FF2B5EF4-FFF2-40B4-BE49-F238E27FC236}">
                <a16:creationId xmlns:a16="http://schemas.microsoft.com/office/drawing/2014/main" id="{875FB440-3C77-64C0-848F-BAD9768713ED}"/>
              </a:ext>
            </a:extLst>
          </p:cNvPr>
          <p:cNvSpPr/>
          <p:nvPr/>
        </p:nvSpPr>
        <p:spPr>
          <a:xfrm>
            <a:off x="2643500" y="477839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Isosceles Triangle 525">
            <a:extLst>
              <a:ext uri="{FF2B5EF4-FFF2-40B4-BE49-F238E27FC236}">
                <a16:creationId xmlns:a16="http://schemas.microsoft.com/office/drawing/2014/main" id="{4448A681-2D04-E0E7-BAD2-D800FE5E2EA1}"/>
              </a:ext>
            </a:extLst>
          </p:cNvPr>
          <p:cNvSpPr/>
          <p:nvPr/>
        </p:nvSpPr>
        <p:spPr>
          <a:xfrm>
            <a:off x="2589166" y="4701591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Isosceles Triangle 526">
            <a:extLst>
              <a:ext uri="{FF2B5EF4-FFF2-40B4-BE49-F238E27FC236}">
                <a16:creationId xmlns:a16="http://schemas.microsoft.com/office/drawing/2014/main" id="{A39B6FF1-767D-28C9-131E-38155326D681}"/>
              </a:ext>
            </a:extLst>
          </p:cNvPr>
          <p:cNvSpPr/>
          <p:nvPr/>
        </p:nvSpPr>
        <p:spPr>
          <a:xfrm>
            <a:off x="2613000" y="4732337"/>
            <a:ext cx="36000" cy="36000"/>
          </a:xfrm>
          <a:prstGeom prst="triangle">
            <a:avLst/>
          </a:prstGeom>
          <a:solidFill>
            <a:srgbClr val="F35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90EFBAD7-3956-0F34-CB1F-9127C46B3B12}"/>
              </a:ext>
            </a:extLst>
          </p:cNvPr>
          <p:cNvCxnSpPr>
            <a:cxnSpLocks/>
          </p:cNvCxnSpPr>
          <p:nvPr/>
        </p:nvCxnSpPr>
        <p:spPr>
          <a:xfrm>
            <a:off x="2203967" y="4859577"/>
            <a:ext cx="612000" cy="0"/>
          </a:xfrm>
          <a:prstGeom prst="line">
            <a:avLst/>
          </a:prstGeom>
          <a:ln w="12700">
            <a:solidFill>
              <a:srgbClr val="12172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B71A512E-8A6C-8B6A-0551-E88B2D91A929}"/>
              </a:ext>
            </a:extLst>
          </p:cNvPr>
          <p:cNvGrpSpPr/>
          <p:nvPr/>
        </p:nvGrpSpPr>
        <p:grpSpPr>
          <a:xfrm>
            <a:off x="8747588" y="3635109"/>
            <a:ext cx="3117744" cy="2286469"/>
            <a:chOff x="8455979" y="3633525"/>
            <a:chExt cx="3349125" cy="2682563"/>
          </a:xfrm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B548DFAB-A00C-17BB-4F05-8CF96B3C7269}"/>
                </a:ext>
              </a:extLst>
            </p:cNvPr>
            <p:cNvGrpSpPr/>
            <p:nvPr/>
          </p:nvGrpSpPr>
          <p:grpSpPr>
            <a:xfrm>
              <a:off x="8797383" y="3633525"/>
              <a:ext cx="3007721" cy="2502722"/>
              <a:chOff x="645018" y="434990"/>
              <a:chExt cx="5031882" cy="4169428"/>
            </a:xfrm>
          </p:grpSpPr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2DD09669-9CAE-0C13-DF4F-4420646FE05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19175" y="695325"/>
                <a:ext cx="0" cy="3724275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BA2112F4-8AEF-A38B-5173-A87BB541446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19175" y="4419600"/>
                <a:ext cx="46577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525721DE-30F5-0707-621D-A32A3964F8E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4419600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22919C53-59E0-D5E1-BCAB-41D172A3EF3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3178177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330CD942-B820-9A69-D9BC-9C19F6508D9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2557464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9AC38D8E-14F9-A86E-5BCE-8005F96D66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695325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8FD2E61E-CE5E-023D-0B24-ABFA3807A22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0">
                <a:off x="2345469" y="4500563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94795DA9-8ED1-5950-775A-201DA297905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0">
                <a:off x="3945007" y="4500564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62CBBCAB-B2AF-83FC-ED2D-A1C83BB6AF5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537" y="4168587"/>
                <a:ext cx="143081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19DBCCD3-1FD4-304F-37D6-4C7D434712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2776" y="3526298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B3BC3DA7-A6EB-B77E-9BB4-BDA383400DA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037105" y="2915512"/>
                <a:ext cx="738900" cy="0"/>
              </a:xfrm>
              <a:prstGeom prst="line">
                <a:avLst/>
              </a:prstGeom>
              <a:ln w="12700"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603387FB-3DEA-BAC7-48F6-33C7F17080B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3645093" y="3475017"/>
                <a:ext cx="738900" cy="0"/>
              </a:xfrm>
              <a:prstGeom prst="line">
                <a:avLst/>
              </a:prstGeom>
              <a:ln w="12700"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22701C02-8027-4B8E-05B4-C6C97340FDE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3798890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A3569073-B954-8D1A-2544-B70F44DD15A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1936751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9" name="TextBox 558">
                <a:extLst>
                  <a:ext uri="{FF2B5EF4-FFF2-40B4-BE49-F238E27FC236}">
                    <a16:creationId xmlns:a16="http://schemas.microsoft.com/office/drawing/2014/main" id="{6F890369-93B8-8031-BF1B-0D48853408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45018" y="2915512"/>
                <a:ext cx="143081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0" name="TextBox 559">
                <a:extLst>
                  <a:ext uri="{FF2B5EF4-FFF2-40B4-BE49-F238E27FC236}">
                    <a16:creationId xmlns:a16="http://schemas.microsoft.com/office/drawing/2014/main" id="{C82A8DFB-902C-0084-071F-8FB5D061252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9026" y="2283474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E71CF4D7-3864-57EA-8B30-51A5CDC0488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2776" y="1672501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2" name="TextBox 561">
                <a:extLst>
                  <a:ext uri="{FF2B5EF4-FFF2-40B4-BE49-F238E27FC236}">
                    <a16:creationId xmlns:a16="http://schemas.microsoft.com/office/drawing/2014/main" id="{39DAA38D-A886-0131-B443-886942EE7A1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6077" y="1061528"/>
                <a:ext cx="143082" cy="435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B870D098-9366-EFAF-A2E2-A6DD70C1DD4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857250" y="1316038"/>
                <a:ext cx="161925" cy="0"/>
              </a:xfrm>
              <a:prstGeom prst="line">
                <a:avLst/>
              </a:prstGeom>
              <a:ln>
                <a:solidFill>
                  <a:srgbClr val="1217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1FE49DE6-7078-380D-AA15-D5170047F77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45018" y="434990"/>
                <a:ext cx="143082" cy="43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>
                    <a:solidFill>
                      <a:srgbClr val="12172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n-US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1290F4A0-D5A3-F821-4504-9703EA87D29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63495" y="6054478"/>
              <a:ext cx="10495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Nasal Polyp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B98FBB5D-6DB5-424F-0F7D-6DC37B17316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292638" y="6051130"/>
              <a:ext cx="10495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2A9FAA71-CCDE-2C5F-25A6-13FA6F12B3EB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7728628" y="4892973"/>
              <a:ext cx="1727461" cy="27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Median TSLP (</a:t>
              </a:r>
              <a:r>
                <a:rPr lang="en-GB" sz="1050" err="1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pg</a:t>
              </a:r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/mg)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15491346-66CB-CE18-66DC-7678E80E9F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027891" y="4705329"/>
              <a:ext cx="741310" cy="29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p=0.021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60A2B990-628A-6097-E4E4-742C3742ADF3}"/>
              </a:ext>
            </a:extLst>
          </p:cNvPr>
          <p:cNvGrpSpPr/>
          <p:nvPr/>
        </p:nvGrpSpPr>
        <p:grpSpPr>
          <a:xfrm>
            <a:off x="8861477" y="1365771"/>
            <a:ext cx="2897623" cy="2346895"/>
            <a:chOff x="243428" y="453966"/>
            <a:chExt cx="5433472" cy="4156715"/>
          </a:xfrm>
        </p:grpSpPr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968F92F9-4B97-2E40-C767-FB9FECB2CAE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019175" y="695325"/>
              <a:ext cx="0" cy="3724275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24EA3BE4-7294-700B-133A-39C82545D92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019175" y="4419600"/>
              <a:ext cx="46577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>
              <a:extLst>
                <a:ext uri="{FF2B5EF4-FFF2-40B4-BE49-F238E27FC236}">
                  <a16:creationId xmlns:a16="http://schemas.microsoft.com/office/drawing/2014/main" id="{6C5815FE-5283-2B0C-C5DF-9D256F285F6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4419600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E160DB54-4F0A-FF5D-066F-5B1E6F8F31F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3178175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A30B7591-CC24-CD79-1E0A-A6D831AF985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1936750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DD302453-8A06-BAC5-E18F-65E57B508CE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57250" y="695325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3AB64EF6-2E5C-EF37-489C-9FFAF7F61B91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2345469" y="4500563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150053D3-DD07-9762-9C22-D39EC583202F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3945007" y="4500564"/>
              <a:ext cx="161925" cy="0"/>
            </a:xfrm>
            <a:prstGeom prst="line">
              <a:avLst/>
            </a:prstGeom>
            <a:ln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1F6FE25E-428A-F26B-3FAC-B0A98C3CC56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35545" y="4183907"/>
              <a:ext cx="143081" cy="426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D3A1AA65-7DFB-9611-B3B4-CB9F24E14CC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1153" y="2919157"/>
              <a:ext cx="143081" cy="426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5871BD08-5C52-89AE-58D0-43ED57C5ECC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43428" y="1704850"/>
              <a:ext cx="738900" cy="426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TextBox 576">
              <a:extLst>
                <a:ext uri="{FF2B5EF4-FFF2-40B4-BE49-F238E27FC236}">
                  <a16:creationId xmlns:a16="http://schemas.microsoft.com/office/drawing/2014/main" id="{98D0C259-6C1D-FD13-E483-367D4555FF6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9482" y="453966"/>
              <a:ext cx="715470" cy="4633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110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94669994-F2E2-7F34-2AF2-D0D3940AE34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037106" y="2657084"/>
              <a:ext cx="738900" cy="0"/>
            </a:xfrm>
            <a:prstGeom prst="line">
              <a:avLst/>
            </a:prstGeom>
            <a:ln w="12700"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91436C49-B31F-BE0A-FCDB-B1890E47527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656519" y="3636420"/>
              <a:ext cx="738900" cy="0"/>
            </a:xfrm>
            <a:prstGeom prst="line">
              <a:avLst/>
            </a:prstGeom>
            <a:ln w="12700">
              <a:solidFill>
                <a:srgbClr val="1217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85315991-9099-9E0B-4DB1-AC6CC9610968}"/>
              </a:ext>
            </a:extLst>
          </p:cNvPr>
          <p:cNvGrpSpPr/>
          <p:nvPr/>
        </p:nvGrpSpPr>
        <p:grpSpPr>
          <a:xfrm>
            <a:off x="8734519" y="1955981"/>
            <a:ext cx="2631912" cy="1895415"/>
            <a:chOff x="8600673" y="1792083"/>
            <a:chExt cx="2631912" cy="1895415"/>
          </a:xfrm>
        </p:grpSpPr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719C9E94-95F8-FFA4-182B-206207FB5B8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92679" y="3464516"/>
              <a:ext cx="977058" cy="22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Nasal Polyp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EAF0B810-04E0-F092-2547-AD6190D33B6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255527" y="3461115"/>
              <a:ext cx="977058" cy="22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2133B289-59D2-2F9B-FDEA-C17E47B89A2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986659" y="1946116"/>
              <a:ext cx="10214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p=0.003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499F7577-448F-96DD-EF02-794764AA5C73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8012672" y="2380084"/>
              <a:ext cx="14299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Median IL-33 (</a:t>
              </a:r>
              <a:r>
                <a:rPr lang="en-GB" sz="1050" err="1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pg</a:t>
              </a:r>
              <a:r>
                <a:rPr lang="en-GB" sz="1050">
                  <a:solidFill>
                    <a:srgbClr val="1217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/mg)</a:t>
              </a:r>
              <a:endParaRPr lang="en-US" sz="1050">
                <a:solidFill>
                  <a:srgbClr val="12172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33ACBD-8C1E-43A6-A30D-AFA7733F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7CAA99-08CB-4ADA-56C0-6022F9615B36}"/>
              </a:ext>
            </a:extLst>
          </p:cNvPr>
          <p:cNvSpPr>
            <a:spLocks noChangeAspect="1"/>
          </p:cNvSpPr>
          <p:nvPr/>
        </p:nvSpPr>
        <p:spPr>
          <a:xfrm>
            <a:off x="9816852" y="2612241"/>
            <a:ext cx="394049" cy="992541"/>
          </a:xfrm>
          <a:prstGeom prst="rect">
            <a:avLst/>
          </a:prstGeom>
          <a:solidFill>
            <a:srgbClr val="28ABE1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9E28C1-9832-FCF8-4107-28329159F4A0}"/>
              </a:ext>
            </a:extLst>
          </p:cNvPr>
          <p:cNvSpPr>
            <a:spLocks noChangeAspect="1"/>
          </p:cNvSpPr>
          <p:nvPr/>
        </p:nvSpPr>
        <p:spPr>
          <a:xfrm>
            <a:off x="10681649" y="3164048"/>
            <a:ext cx="394049" cy="440734"/>
          </a:xfrm>
          <a:prstGeom prst="rect">
            <a:avLst/>
          </a:prstGeom>
          <a:solidFill>
            <a:srgbClr val="590995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86E6B6-B517-F27C-0BB8-42FA8A140B12}"/>
              </a:ext>
            </a:extLst>
          </p:cNvPr>
          <p:cNvSpPr>
            <a:spLocks noChangeAspect="1"/>
          </p:cNvSpPr>
          <p:nvPr/>
        </p:nvSpPr>
        <p:spPr>
          <a:xfrm>
            <a:off x="9840014" y="4903358"/>
            <a:ext cx="411151" cy="770375"/>
          </a:xfrm>
          <a:prstGeom prst="rect">
            <a:avLst/>
          </a:prstGeom>
          <a:solidFill>
            <a:srgbClr val="28ABE1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01895A-6C09-7032-8F43-EE1F3067D1ED}"/>
              </a:ext>
            </a:extLst>
          </p:cNvPr>
          <p:cNvSpPr>
            <a:spLocks noChangeAspect="1"/>
          </p:cNvSpPr>
          <p:nvPr/>
        </p:nvSpPr>
        <p:spPr>
          <a:xfrm>
            <a:off x="10741053" y="5187722"/>
            <a:ext cx="411151" cy="486012"/>
          </a:xfrm>
          <a:prstGeom prst="rect">
            <a:avLst/>
          </a:prstGeom>
          <a:solidFill>
            <a:srgbClr val="590995"/>
          </a:solidFill>
          <a:ln>
            <a:solidFill>
              <a:srgbClr val="121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8D801-7DB8-79BB-B167-DFC413DA161A}"/>
              </a:ext>
            </a:extLst>
          </p:cNvPr>
          <p:cNvSpPr txBox="1"/>
          <p:nvPr/>
        </p:nvSpPr>
        <p:spPr>
          <a:xfrm>
            <a:off x="9936227" y="3855969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rgbClr val="12172F"/>
                </a:solidFill>
              </a:rPr>
              <a:t>TSLP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40155-F204-87C0-202A-5895A2BFA1EA}"/>
              </a:ext>
            </a:extLst>
          </p:cNvPr>
          <p:cNvSpPr txBox="1"/>
          <p:nvPr/>
        </p:nvSpPr>
        <p:spPr>
          <a:xfrm>
            <a:off x="9910950" y="1614538"/>
            <a:ext cx="1239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solidFill>
                  <a:srgbClr val="12172F"/>
                </a:solidFill>
              </a:rPr>
              <a:t>IL-33</a:t>
            </a:r>
          </a:p>
        </p:txBody>
      </p:sp>
    </p:spTree>
    <p:extLst>
      <p:ext uri="{BB962C8B-B14F-4D97-AF65-F5344CB8AC3E}">
        <p14:creationId xmlns:p14="http://schemas.microsoft.com/office/powerpoint/2010/main" val="109218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 613">
            <a:extLst>
              <a:ext uri="{FF2B5EF4-FFF2-40B4-BE49-F238E27FC236}">
                <a16:creationId xmlns:a16="http://schemas.microsoft.com/office/drawing/2014/main" id="{15DC37CB-E6A1-2B9D-80F0-98E1148B1C16}"/>
              </a:ext>
            </a:extLst>
          </p:cNvPr>
          <p:cNvSpPr/>
          <p:nvPr/>
        </p:nvSpPr>
        <p:spPr>
          <a:xfrm>
            <a:off x="481256" y="1395661"/>
            <a:ext cx="7310470" cy="466156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9C0BD0-2C72-499D-AD41-9FF3EECC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Disturbed homeostasis of the respiratory epithelium in </a:t>
            </a:r>
            <a:br>
              <a:rPr lang="de-DE" dirty="0"/>
            </a:br>
            <a:r>
              <a:rPr lang="de-DE" dirty="0"/>
              <a:t>T2 disease</a:t>
            </a:r>
            <a:r>
              <a:rPr lang="de-DE" baseline="30000" dirty="0"/>
              <a:t>1</a:t>
            </a:r>
            <a:endParaRPr lang="de-AT" baseline="30000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31666B8-9396-472B-81F3-F8DDBCDD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Huang ZQ,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2024;79(5):1146–65. </a:t>
            </a: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Abbreviations: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CRS, chronic rhinosinusitis; T2, type 2.</a:t>
            </a:r>
            <a:endParaRPr kumimoji="0" lang="en-GB" b="1" i="0" u="none" strike="noStrike" kern="1200" cap="none" spc="20" normalizeH="0" baseline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Huang ZQ,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Allergy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2024;79(5):1146–65.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1C8B7D5C-FB17-C3DC-4784-1A83576C3AE9}"/>
              </a:ext>
            </a:extLst>
          </p:cNvPr>
          <p:cNvGrpSpPr/>
          <p:nvPr/>
        </p:nvGrpSpPr>
        <p:grpSpPr>
          <a:xfrm>
            <a:off x="3134849" y="2101210"/>
            <a:ext cx="1891136" cy="446868"/>
            <a:chOff x="4342310" y="1992707"/>
            <a:chExt cx="1891136" cy="446868"/>
          </a:xfrm>
        </p:grpSpPr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18FD0405-2988-F5C9-291B-C00BD3C597A5}"/>
                </a:ext>
              </a:extLst>
            </p:cNvPr>
            <p:cNvGrpSpPr/>
            <p:nvPr/>
          </p:nvGrpSpPr>
          <p:grpSpPr>
            <a:xfrm>
              <a:off x="4342310" y="1992707"/>
              <a:ext cx="1891136" cy="446868"/>
              <a:chOff x="4791260" y="2025119"/>
              <a:chExt cx="1891136" cy="446868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3A532349-6E22-93C3-C252-9C2D2A5AE0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46985" r="41059"/>
              <a:stretch/>
            </p:blipFill>
            <p:spPr>
              <a:xfrm>
                <a:off x="5714695" y="2026601"/>
                <a:ext cx="967701" cy="443221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EA1AD7D9-7A79-58A2-39ED-193DAD3A21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34717" r="53709"/>
              <a:stretch/>
            </p:blipFill>
            <p:spPr>
              <a:xfrm>
                <a:off x="4791260" y="2025119"/>
                <a:ext cx="936836" cy="443221"/>
              </a:xfrm>
              <a:prstGeom prst="rect">
                <a:avLst/>
              </a:prstGeom>
            </p:spPr>
          </p:pic>
          <p:sp>
            <p:nvSpPr>
              <p:cNvPr id="281" name="Rectangle 25">
                <a:extLst>
                  <a:ext uri="{FF2B5EF4-FFF2-40B4-BE49-F238E27FC236}">
                    <a16:creationId xmlns:a16="http://schemas.microsoft.com/office/drawing/2014/main" id="{538E7851-02B0-B138-F319-2E5041D3F43C}"/>
                  </a:ext>
                </a:extLst>
              </p:cNvPr>
              <p:cNvSpPr/>
              <p:nvPr/>
            </p:nvSpPr>
            <p:spPr>
              <a:xfrm rot="21307128" flipH="1">
                <a:off x="5676394" y="2184369"/>
                <a:ext cx="72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E758AB83-3182-9A26-57DE-4E7EE2CABD8C}"/>
                  </a:ext>
                </a:extLst>
              </p:cNvPr>
              <p:cNvCxnSpPr/>
              <p:nvPr/>
            </p:nvCxnSpPr>
            <p:spPr>
              <a:xfrm>
                <a:off x="5703285" y="228231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FA4FC97-AA9E-B246-1AAE-F575D70DEEE6}"/>
                  </a:ext>
                </a:extLst>
              </p:cNvPr>
              <p:cNvCxnSpPr/>
              <p:nvPr/>
            </p:nvCxnSpPr>
            <p:spPr>
              <a:xfrm>
                <a:off x="5694038" y="2274008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8786A1AD-C8E7-3290-F952-D250A49DEE98}"/>
                  </a:ext>
                </a:extLst>
              </p:cNvPr>
              <p:cNvCxnSpPr/>
              <p:nvPr/>
            </p:nvCxnSpPr>
            <p:spPr>
              <a:xfrm>
                <a:off x="5700904" y="231229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B55E295-05B0-C087-83A7-C6072242C91A}"/>
                  </a:ext>
                </a:extLst>
              </p:cNvPr>
              <p:cNvCxnSpPr/>
              <p:nvPr/>
            </p:nvCxnSpPr>
            <p:spPr>
              <a:xfrm>
                <a:off x="5695364" y="229810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C5ACFED7-D7C7-7F61-DEEA-1213088D9AC5}"/>
                  </a:ext>
                </a:extLst>
              </p:cNvPr>
              <p:cNvCxnSpPr/>
              <p:nvPr/>
            </p:nvCxnSpPr>
            <p:spPr>
              <a:xfrm>
                <a:off x="5693544" y="2322196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Partial Circle 286">
                <a:extLst>
                  <a:ext uri="{FF2B5EF4-FFF2-40B4-BE49-F238E27FC236}">
                    <a16:creationId xmlns:a16="http://schemas.microsoft.com/office/drawing/2014/main" id="{1953E986-821C-F3C4-FB26-573B7B6EBC7E}"/>
                  </a:ext>
                </a:extLst>
              </p:cNvPr>
              <p:cNvSpPr/>
              <p:nvPr/>
            </p:nvSpPr>
            <p:spPr>
              <a:xfrm>
                <a:off x="5675760" y="226210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Partial Circle 287">
                <a:extLst>
                  <a:ext uri="{FF2B5EF4-FFF2-40B4-BE49-F238E27FC236}">
                    <a16:creationId xmlns:a16="http://schemas.microsoft.com/office/drawing/2014/main" id="{04684C25-A22B-3FF2-0218-85A968747919}"/>
                  </a:ext>
                </a:extLst>
              </p:cNvPr>
              <p:cNvSpPr/>
              <p:nvPr/>
            </p:nvSpPr>
            <p:spPr>
              <a:xfrm flipH="1">
                <a:off x="5703564" y="226210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Isosceles Triangle 208">
                <a:extLst>
                  <a:ext uri="{FF2B5EF4-FFF2-40B4-BE49-F238E27FC236}">
                    <a16:creationId xmlns:a16="http://schemas.microsoft.com/office/drawing/2014/main" id="{D9DECD4B-40C9-0F0E-DF84-4A22B1B92657}"/>
                  </a:ext>
                </a:extLst>
              </p:cNvPr>
              <p:cNvSpPr/>
              <p:nvPr/>
            </p:nvSpPr>
            <p:spPr>
              <a:xfrm>
                <a:off x="4923440" y="236389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08CD1D3E-E08F-6E27-3F62-9BE418BA374B}"/>
                  </a:ext>
                </a:extLst>
              </p:cNvPr>
              <p:cNvSpPr/>
              <p:nvPr/>
            </p:nvSpPr>
            <p:spPr>
              <a:xfrm>
                <a:off x="4969772" y="238806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545199BF-9DE4-55AA-2192-90951296D56D}"/>
                  </a:ext>
                </a:extLst>
              </p:cNvPr>
              <p:cNvSpPr/>
              <p:nvPr/>
            </p:nvSpPr>
            <p:spPr>
              <a:xfrm rot="1762310">
                <a:off x="4942783" y="236377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B1DDFD28-ABC2-F1D4-828A-D9E844711FD3}"/>
                  </a:ext>
                </a:extLst>
              </p:cNvPr>
              <p:cNvSpPr/>
              <p:nvPr/>
            </p:nvSpPr>
            <p:spPr>
              <a:xfrm rot="16200000">
                <a:off x="4962050" y="240105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Isosceles Triangle 208">
                <a:extLst>
                  <a:ext uri="{FF2B5EF4-FFF2-40B4-BE49-F238E27FC236}">
                    <a16:creationId xmlns:a16="http://schemas.microsoft.com/office/drawing/2014/main" id="{A7B3639D-27B2-98B2-5F6D-58ED748CCF5E}"/>
                  </a:ext>
                </a:extLst>
              </p:cNvPr>
              <p:cNvSpPr/>
              <p:nvPr/>
            </p:nvSpPr>
            <p:spPr>
              <a:xfrm>
                <a:off x="5903879" y="235394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32284EE5-BF27-A80A-589D-14DFBA67A36A}"/>
                  </a:ext>
                </a:extLst>
              </p:cNvPr>
              <p:cNvSpPr/>
              <p:nvPr/>
            </p:nvSpPr>
            <p:spPr>
              <a:xfrm>
                <a:off x="5950211" y="237812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C9C2302A-CEC4-30C6-4C6D-7B085ADCF885}"/>
                  </a:ext>
                </a:extLst>
              </p:cNvPr>
              <p:cNvSpPr/>
              <p:nvPr/>
            </p:nvSpPr>
            <p:spPr>
              <a:xfrm rot="1762310">
                <a:off x="5923222" y="235383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4D86CD5-0353-97A1-9EF0-A133CCA3CF6B}"/>
                  </a:ext>
                </a:extLst>
              </p:cNvPr>
              <p:cNvSpPr/>
              <p:nvPr/>
            </p:nvSpPr>
            <p:spPr>
              <a:xfrm rot="16200000">
                <a:off x="5942489" y="239110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Rectangle 25">
                <a:extLst>
                  <a:ext uri="{FF2B5EF4-FFF2-40B4-BE49-F238E27FC236}">
                    <a16:creationId xmlns:a16="http://schemas.microsoft.com/office/drawing/2014/main" id="{2673F3F1-EEC7-24AF-4B6C-15E16C30F94C}"/>
                  </a:ext>
                </a:extLst>
              </p:cNvPr>
              <p:cNvSpPr/>
              <p:nvPr/>
            </p:nvSpPr>
            <p:spPr>
              <a:xfrm rot="21307128" flipH="1">
                <a:off x="5673130" y="2209912"/>
                <a:ext cx="72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8" name="Isosceles Triangle 208">
              <a:extLst>
                <a:ext uri="{FF2B5EF4-FFF2-40B4-BE49-F238E27FC236}">
                  <a16:creationId xmlns:a16="http://schemas.microsoft.com/office/drawing/2014/main" id="{0AB22E04-E28B-7F2B-FC0E-AF278A1B95C9}"/>
                </a:ext>
              </a:extLst>
            </p:cNvPr>
            <p:cNvSpPr/>
            <p:nvPr/>
          </p:nvSpPr>
          <p:spPr>
            <a:xfrm>
              <a:off x="4931431" y="232608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E255F3F7-E018-6F5E-36B4-A6B198C1D1D4}"/>
                </a:ext>
              </a:extLst>
            </p:cNvPr>
            <p:cNvSpPr/>
            <p:nvPr/>
          </p:nvSpPr>
          <p:spPr>
            <a:xfrm>
              <a:off x="4977763" y="23502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35733BA-8D0A-400E-3984-5C27D74D5668}"/>
                </a:ext>
              </a:extLst>
            </p:cNvPr>
            <p:cNvSpPr/>
            <p:nvPr/>
          </p:nvSpPr>
          <p:spPr>
            <a:xfrm rot="1762310">
              <a:off x="4950774" y="232597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52A1560-1E9E-8967-EFE0-34D959ED735C}"/>
                </a:ext>
              </a:extLst>
            </p:cNvPr>
            <p:cNvSpPr/>
            <p:nvPr/>
          </p:nvSpPr>
          <p:spPr>
            <a:xfrm rot="16200000">
              <a:off x="4970041" y="236325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Isosceles Triangle 208">
              <a:extLst>
                <a:ext uri="{FF2B5EF4-FFF2-40B4-BE49-F238E27FC236}">
                  <a16:creationId xmlns:a16="http://schemas.microsoft.com/office/drawing/2014/main" id="{239CA3BD-0D4F-820D-4809-43B06F7CAAA2}"/>
                </a:ext>
              </a:extLst>
            </p:cNvPr>
            <p:cNvSpPr/>
            <p:nvPr/>
          </p:nvSpPr>
          <p:spPr>
            <a:xfrm>
              <a:off x="5890105" y="2323961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8A6C96E-60EC-945E-6742-7CFE02372636}"/>
                </a:ext>
              </a:extLst>
            </p:cNvPr>
            <p:cNvSpPr/>
            <p:nvPr/>
          </p:nvSpPr>
          <p:spPr>
            <a:xfrm>
              <a:off x="5936437" y="2348136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3926E440-AEA5-A089-C896-2DEF7AA065D3}"/>
                </a:ext>
              </a:extLst>
            </p:cNvPr>
            <p:cNvSpPr/>
            <p:nvPr/>
          </p:nvSpPr>
          <p:spPr>
            <a:xfrm rot="1762310">
              <a:off x="5909448" y="2323848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560F27CB-D7CA-A89F-BA37-A7AF61FB87F6}"/>
                </a:ext>
              </a:extLst>
            </p:cNvPr>
            <p:cNvSpPr/>
            <p:nvPr/>
          </p:nvSpPr>
          <p:spPr>
            <a:xfrm rot="16200000">
              <a:off x="5928715" y="2361123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04700421-5922-F41D-FB36-0AC895877416}"/>
              </a:ext>
            </a:extLst>
          </p:cNvPr>
          <p:cNvGrpSpPr/>
          <p:nvPr/>
        </p:nvGrpSpPr>
        <p:grpSpPr>
          <a:xfrm>
            <a:off x="5081478" y="3158986"/>
            <a:ext cx="2380780" cy="903991"/>
            <a:chOff x="5650895" y="2750266"/>
            <a:chExt cx="2380780" cy="903991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AF92F89-9924-6D6E-C93A-FF0A6964F803}"/>
                </a:ext>
              </a:extLst>
            </p:cNvPr>
            <p:cNvGrpSpPr/>
            <p:nvPr/>
          </p:nvGrpSpPr>
          <p:grpSpPr>
            <a:xfrm>
              <a:off x="5650895" y="2750266"/>
              <a:ext cx="2380780" cy="903991"/>
              <a:chOff x="5650895" y="2750266"/>
              <a:chExt cx="2380780" cy="90399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469F711-703A-6042-8AB4-14CC07806D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34717" r="41059"/>
              <a:stretch/>
            </p:blipFill>
            <p:spPr>
              <a:xfrm>
                <a:off x="5899354" y="3207389"/>
                <a:ext cx="1960753" cy="443221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5857018A-CB96-B4C2-FF2E-0DA26639A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778" y="2960420"/>
                <a:ext cx="227177" cy="223571"/>
              </a:xfrm>
              <a:prstGeom prst="rect">
                <a:avLst/>
              </a:prstGeom>
            </p:spPr>
          </p:pic>
          <p:pic>
            <p:nvPicPr>
              <p:cNvPr id="12" name="Picture 11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9642CCC9-F975-F348-8592-2DB214A5C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6408" y="3083058"/>
                <a:ext cx="127468" cy="82854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E08B5BCE-C339-0B91-9558-A00D289BE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0422" y="2962701"/>
                <a:ext cx="273438" cy="239784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510ED6B7-1B23-6676-EED1-24C3849C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610795" y="2973786"/>
                <a:ext cx="300111" cy="20893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7BD540-332E-41BA-9D05-3CF89978D634}"/>
                  </a:ext>
                </a:extLst>
              </p:cNvPr>
              <p:cNvSpPr txBox="1"/>
              <p:nvPr/>
            </p:nvSpPr>
            <p:spPr>
              <a:xfrm>
                <a:off x="5650895" y="2750266"/>
                <a:ext cx="23807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/>
                  <a:t>Pathogens, air pollutants, chemicals etc.</a:t>
                </a:r>
              </a:p>
            </p:txBody>
          </p:sp>
          <p:sp>
            <p:nvSpPr>
              <p:cNvPr id="23" name="Rectangle 25">
                <a:extLst>
                  <a:ext uri="{FF2B5EF4-FFF2-40B4-BE49-F238E27FC236}">
                    <a16:creationId xmlns:a16="http://schemas.microsoft.com/office/drawing/2014/main" id="{F64235D2-7156-2241-2855-79CCE11D5CD9}"/>
                  </a:ext>
                </a:extLst>
              </p:cNvPr>
              <p:cNvSpPr/>
              <p:nvPr/>
            </p:nvSpPr>
            <p:spPr>
              <a:xfrm rot="1020088">
                <a:off x="6846323" y="3350838"/>
                <a:ext cx="72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1177" h="271849">
                    <a:moveTo>
                      <a:pt x="177112" y="0"/>
                    </a:moveTo>
                    <a:lnTo>
                      <a:pt x="1911177" y="0"/>
                    </a:lnTo>
                    <a:lnTo>
                      <a:pt x="1911177" y="271849"/>
                    </a:lnTo>
                    <a:lnTo>
                      <a:pt x="177112" y="271849"/>
                    </a:lnTo>
                    <a:lnTo>
                      <a:pt x="0" y="135924"/>
                    </a:lnTo>
                    <a:lnTo>
                      <a:pt x="17711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5">
                <a:extLst>
                  <a:ext uri="{FF2B5EF4-FFF2-40B4-BE49-F238E27FC236}">
                    <a16:creationId xmlns:a16="http://schemas.microsoft.com/office/drawing/2014/main" id="{36B5F73C-7247-C464-A071-B88BF3B4F393}"/>
                  </a:ext>
                </a:extLst>
              </p:cNvPr>
              <p:cNvSpPr/>
              <p:nvPr/>
            </p:nvSpPr>
            <p:spPr>
              <a:xfrm rot="21307128" flipH="1">
                <a:off x="6799475" y="3367406"/>
                <a:ext cx="54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218304" y="14004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9B60B1-F496-C5FB-69AD-ACF3DBD03B46}"/>
                  </a:ext>
                </a:extLst>
              </p:cNvPr>
              <p:cNvCxnSpPr/>
              <p:nvPr/>
            </p:nvCxnSpPr>
            <p:spPr>
              <a:xfrm>
                <a:off x="6823285" y="346458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1B348D4-8C67-ACDD-25D0-261618E9BE34}"/>
                  </a:ext>
                </a:extLst>
              </p:cNvPr>
              <p:cNvCxnSpPr/>
              <p:nvPr/>
            </p:nvCxnSpPr>
            <p:spPr>
              <a:xfrm>
                <a:off x="6854523" y="3456278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AB0B432-B779-2553-C25D-D484A46C3E76}"/>
                  </a:ext>
                </a:extLst>
              </p:cNvPr>
              <p:cNvCxnSpPr/>
              <p:nvPr/>
            </p:nvCxnSpPr>
            <p:spPr>
              <a:xfrm>
                <a:off x="6823285" y="349456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B43AB14-C9BE-45F7-DFBA-857C956B5220}"/>
                  </a:ext>
                </a:extLst>
              </p:cNvPr>
              <p:cNvCxnSpPr/>
              <p:nvPr/>
            </p:nvCxnSpPr>
            <p:spPr>
              <a:xfrm>
                <a:off x="6851085" y="3480371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9080E27-03A8-5BB8-EFB7-36297351C4D9}"/>
                  </a:ext>
                </a:extLst>
              </p:cNvPr>
              <p:cNvCxnSpPr/>
              <p:nvPr/>
            </p:nvCxnSpPr>
            <p:spPr>
              <a:xfrm>
                <a:off x="6856410" y="3504466"/>
                <a:ext cx="3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Partial Circle 39">
                <a:extLst>
                  <a:ext uri="{FF2B5EF4-FFF2-40B4-BE49-F238E27FC236}">
                    <a16:creationId xmlns:a16="http://schemas.microsoft.com/office/drawing/2014/main" id="{8B3211BB-934A-20ED-B19C-F4A84F690582}"/>
                  </a:ext>
                </a:extLst>
              </p:cNvPr>
              <p:cNvSpPr/>
              <p:nvPr/>
            </p:nvSpPr>
            <p:spPr>
              <a:xfrm>
                <a:off x="6805285" y="344437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Partial Circle 40">
                <a:extLst>
                  <a:ext uri="{FF2B5EF4-FFF2-40B4-BE49-F238E27FC236}">
                    <a16:creationId xmlns:a16="http://schemas.microsoft.com/office/drawing/2014/main" id="{E5984A7D-DC52-F548-5297-7A9E0035D0B8}"/>
                  </a:ext>
                </a:extLst>
              </p:cNvPr>
              <p:cNvSpPr/>
              <p:nvPr/>
            </p:nvSpPr>
            <p:spPr>
              <a:xfrm flipH="1">
                <a:off x="6859285" y="3444371"/>
                <a:ext cx="54000" cy="720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25">
                <a:extLst>
                  <a:ext uri="{FF2B5EF4-FFF2-40B4-BE49-F238E27FC236}">
                    <a16:creationId xmlns:a16="http://schemas.microsoft.com/office/drawing/2014/main" id="{82ABB5FF-A001-864A-343D-B1D61AB4B2C3}"/>
                  </a:ext>
                </a:extLst>
              </p:cNvPr>
              <p:cNvSpPr/>
              <p:nvPr/>
            </p:nvSpPr>
            <p:spPr>
              <a:xfrm rot="1020088">
                <a:off x="6868152" y="3402137"/>
                <a:ext cx="54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1177" h="271849">
                    <a:moveTo>
                      <a:pt x="177112" y="0"/>
                    </a:moveTo>
                    <a:lnTo>
                      <a:pt x="1911177" y="0"/>
                    </a:lnTo>
                    <a:lnTo>
                      <a:pt x="1911177" y="271849"/>
                    </a:lnTo>
                    <a:lnTo>
                      <a:pt x="177112" y="271849"/>
                    </a:lnTo>
                    <a:lnTo>
                      <a:pt x="0" y="135924"/>
                    </a:lnTo>
                    <a:lnTo>
                      <a:pt x="17711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25">
                <a:extLst>
                  <a:ext uri="{FF2B5EF4-FFF2-40B4-BE49-F238E27FC236}">
                    <a16:creationId xmlns:a16="http://schemas.microsoft.com/office/drawing/2014/main" id="{67C8E9A1-00CE-38FB-BDAD-ACBCA1B65A68}"/>
                  </a:ext>
                </a:extLst>
              </p:cNvPr>
              <p:cNvSpPr/>
              <p:nvPr/>
            </p:nvSpPr>
            <p:spPr>
              <a:xfrm rot="21307128" flipH="1">
                <a:off x="6799475" y="3409375"/>
                <a:ext cx="54000" cy="18000"/>
              </a:xfrm>
              <a:custGeom>
                <a:avLst/>
                <a:gdLst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0 w 1734065"/>
                  <a:gd name="connsiteY4" fmla="*/ 0 h 271849"/>
                  <a:gd name="connsiteX0" fmla="*/ 4117 w 1738182"/>
                  <a:gd name="connsiteY0" fmla="*/ 0 h 271849"/>
                  <a:gd name="connsiteX1" fmla="*/ 1738182 w 1738182"/>
                  <a:gd name="connsiteY1" fmla="*/ 0 h 271849"/>
                  <a:gd name="connsiteX2" fmla="*/ 1738182 w 1738182"/>
                  <a:gd name="connsiteY2" fmla="*/ 271849 h 271849"/>
                  <a:gd name="connsiteX3" fmla="*/ 4117 w 1738182"/>
                  <a:gd name="connsiteY3" fmla="*/ 271849 h 271849"/>
                  <a:gd name="connsiteX4" fmla="*/ 0 w 1738182"/>
                  <a:gd name="connsiteY4" fmla="*/ 131805 h 271849"/>
                  <a:gd name="connsiteX5" fmla="*/ 4117 w 1738182"/>
                  <a:gd name="connsiteY5" fmla="*/ 0 h 271849"/>
                  <a:gd name="connsiteX0" fmla="*/ 177112 w 1911177"/>
                  <a:gd name="connsiteY0" fmla="*/ 0 h 271849"/>
                  <a:gd name="connsiteX1" fmla="*/ 1911177 w 1911177"/>
                  <a:gd name="connsiteY1" fmla="*/ 0 h 271849"/>
                  <a:gd name="connsiteX2" fmla="*/ 1911177 w 1911177"/>
                  <a:gd name="connsiteY2" fmla="*/ 271849 h 271849"/>
                  <a:gd name="connsiteX3" fmla="*/ 177112 w 1911177"/>
                  <a:gd name="connsiteY3" fmla="*/ 271849 h 271849"/>
                  <a:gd name="connsiteX4" fmla="*/ 0 w 1911177"/>
                  <a:gd name="connsiteY4" fmla="*/ 135924 h 271849"/>
                  <a:gd name="connsiteX5" fmla="*/ 177112 w 1911177"/>
                  <a:gd name="connsiteY5" fmla="*/ 0 h 271849"/>
                  <a:gd name="connsiteX0" fmla="*/ 0 w 1734065"/>
                  <a:gd name="connsiteY0" fmla="*/ 0 h 271849"/>
                  <a:gd name="connsiteX1" fmla="*/ 1734065 w 1734065"/>
                  <a:gd name="connsiteY1" fmla="*/ 0 h 271849"/>
                  <a:gd name="connsiteX2" fmla="*/ 1734065 w 1734065"/>
                  <a:gd name="connsiteY2" fmla="*/ 271849 h 271849"/>
                  <a:gd name="connsiteX3" fmla="*/ 0 w 1734065"/>
                  <a:gd name="connsiteY3" fmla="*/ 271849 h 271849"/>
                  <a:gd name="connsiteX4" fmla="*/ 218304 w 1734065"/>
                  <a:gd name="connsiteY4" fmla="*/ 140043 h 271849"/>
                  <a:gd name="connsiteX5" fmla="*/ 0 w 1734065"/>
                  <a:gd name="connsiteY5" fmla="*/ 0 h 27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4065" h="271849">
                    <a:moveTo>
                      <a:pt x="0" y="0"/>
                    </a:moveTo>
                    <a:lnTo>
                      <a:pt x="1734065" y="0"/>
                    </a:lnTo>
                    <a:lnTo>
                      <a:pt x="1734065" y="271849"/>
                    </a:lnTo>
                    <a:lnTo>
                      <a:pt x="0" y="271849"/>
                    </a:lnTo>
                    <a:lnTo>
                      <a:pt x="218304" y="14004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Isosceles Triangle 208">
                <a:extLst>
                  <a:ext uri="{FF2B5EF4-FFF2-40B4-BE49-F238E27FC236}">
                    <a16:creationId xmlns:a16="http://schemas.microsoft.com/office/drawing/2014/main" id="{DE32DE7E-A5C4-6C34-0B1D-9FAD173D872C}"/>
                  </a:ext>
                </a:extLst>
              </p:cNvPr>
              <p:cNvSpPr/>
              <p:nvPr/>
            </p:nvSpPr>
            <p:spPr>
              <a:xfrm>
                <a:off x="6031535" y="354616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AFF9A81B-9B88-6497-10AD-CD36AB66548E}"/>
                  </a:ext>
                </a:extLst>
              </p:cNvPr>
              <p:cNvSpPr/>
              <p:nvPr/>
            </p:nvSpPr>
            <p:spPr>
              <a:xfrm>
                <a:off x="6077867" y="357033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B5AC623-72E0-7941-5936-37903D84B3A6}"/>
                  </a:ext>
                </a:extLst>
              </p:cNvPr>
              <p:cNvSpPr/>
              <p:nvPr/>
            </p:nvSpPr>
            <p:spPr>
              <a:xfrm rot="1762310">
                <a:off x="6050878" y="354604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E73FABE-1705-1747-BFBB-3E25D07A99BA}"/>
                  </a:ext>
                </a:extLst>
              </p:cNvPr>
              <p:cNvSpPr/>
              <p:nvPr/>
            </p:nvSpPr>
            <p:spPr>
              <a:xfrm rot="16200000">
                <a:off x="6070145" y="358332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Isosceles Triangle 208">
                <a:extLst>
                  <a:ext uri="{FF2B5EF4-FFF2-40B4-BE49-F238E27FC236}">
                    <a16:creationId xmlns:a16="http://schemas.microsoft.com/office/drawing/2014/main" id="{ABAC2972-1071-1F71-8678-254C69E171DA}"/>
                  </a:ext>
                </a:extLst>
              </p:cNvPr>
              <p:cNvSpPr/>
              <p:nvPr/>
            </p:nvSpPr>
            <p:spPr>
              <a:xfrm>
                <a:off x="7076269" y="353621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399DCE0-00C2-329C-4D2A-78050B3CF6DF}"/>
                  </a:ext>
                </a:extLst>
              </p:cNvPr>
              <p:cNvSpPr/>
              <p:nvPr/>
            </p:nvSpPr>
            <p:spPr>
              <a:xfrm>
                <a:off x="7122601" y="356039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F738989-C0B7-0268-C675-9EE48CE65440}"/>
                  </a:ext>
                </a:extLst>
              </p:cNvPr>
              <p:cNvSpPr/>
              <p:nvPr/>
            </p:nvSpPr>
            <p:spPr>
              <a:xfrm rot="1762310">
                <a:off x="7095612" y="353610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43D7A69-552A-B56E-60E3-50DD89EAC952}"/>
                  </a:ext>
                </a:extLst>
              </p:cNvPr>
              <p:cNvSpPr/>
              <p:nvPr/>
            </p:nvSpPr>
            <p:spPr>
              <a:xfrm rot="16200000">
                <a:off x="7114879" y="357337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0" name="Isosceles Triangle 208">
              <a:extLst>
                <a:ext uri="{FF2B5EF4-FFF2-40B4-BE49-F238E27FC236}">
                  <a16:creationId xmlns:a16="http://schemas.microsoft.com/office/drawing/2014/main" id="{A80BC40C-293A-4C84-70D8-EFD93AEEF753}"/>
                </a:ext>
              </a:extLst>
            </p:cNvPr>
            <p:cNvSpPr/>
            <p:nvPr/>
          </p:nvSpPr>
          <p:spPr>
            <a:xfrm>
              <a:off x="6521263" y="353789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A7BDD01C-FCAE-1172-C8BC-F43DB7561FBA}"/>
                </a:ext>
              </a:extLst>
            </p:cNvPr>
            <p:cNvSpPr/>
            <p:nvPr/>
          </p:nvSpPr>
          <p:spPr>
            <a:xfrm>
              <a:off x="6567595" y="356206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86780C8-90ED-788B-1E4E-7D10A345D9E0}"/>
                </a:ext>
              </a:extLst>
            </p:cNvPr>
            <p:cNvSpPr/>
            <p:nvPr/>
          </p:nvSpPr>
          <p:spPr>
            <a:xfrm rot="1762310">
              <a:off x="6540606" y="353778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409ECB82-C3AD-12F0-C288-AA1791CFCEDE}"/>
                </a:ext>
              </a:extLst>
            </p:cNvPr>
            <p:cNvSpPr/>
            <p:nvPr/>
          </p:nvSpPr>
          <p:spPr>
            <a:xfrm rot="16200000">
              <a:off x="6559873" y="357505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Isosceles Triangle 208">
              <a:extLst>
                <a:ext uri="{FF2B5EF4-FFF2-40B4-BE49-F238E27FC236}">
                  <a16:creationId xmlns:a16="http://schemas.microsoft.com/office/drawing/2014/main" id="{3DB3D689-2F46-184A-5FA3-6B3D3EF9C11F}"/>
                </a:ext>
              </a:extLst>
            </p:cNvPr>
            <p:cNvSpPr/>
            <p:nvPr/>
          </p:nvSpPr>
          <p:spPr>
            <a:xfrm>
              <a:off x="7535909" y="353797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6AACD80F-2AC7-A28C-69FD-367E351C071D}"/>
                </a:ext>
              </a:extLst>
            </p:cNvPr>
            <p:cNvSpPr/>
            <p:nvPr/>
          </p:nvSpPr>
          <p:spPr>
            <a:xfrm>
              <a:off x="7582241" y="356214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0580028B-FDF8-2ECF-707E-6AFA2FADF4E6}"/>
                </a:ext>
              </a:extLst>
            </p:cNvPr>
            <p:cNvSpPr/>
            <p:nvPr/>
          </p:nvSpPr>
          <p:spPr>
            <a:xfrm rot="1762310">
              <a:off x="7555252" y="353786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DAFD5EF3-B0F2-18F9-77BE-37761289B899}"/>
                </a:ext>
              </a:extLst>
            </p:cNvPr>
            <p:cNvSpPr/>
            <p:nvPr/>
          </p:nvSpPr>
          <p:spPr>
            <a:xfrm rot="16200000">
              <a:off x="7574519" y="357513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1A579BB3-1493-DFC6-0857-8CEBA66EF904}"/>
              </a:ext>
            </a:extLst>
          </p:cNvPr>
          <p:cNvGrpSpPr/>
          <p:nvPr/>
        </p:nvGrpSpPr>
        <p:grpSpPr>
          <a:xfrm>
            <a:off x="825475" y="3342016"/>
            <a:ext cx="1891136" cy="446868"/>
            <a:chOff x="2672886" y="3158480"/>
            <a:chExt cx="1891136" cy="446868"/>
          </a:xfrm>
        </p:grpSpPr>
        <p:pic>
          <p:nvPicPr>
            <p:cNvPr id="370" name="Picture 369">
              <a:extLst>
                <a:ext uri="{FF2B5EF4-FFF2-40B4-BE49-F238E27FC236}">
                  <a16:creationId xmlns:a16="http://schemas.microsoft.com/office/drawing/2014/main" id="{2B91D757-2CDB-70E1-FB04-4DCCB2C0A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46985" r="41059"/>
            <a:stretch/>
          </p:blipFill>
          <p:spPr>
            <a:xfrm>
              <a:off x="3596321" y="3159962"/>
              <a:ext cx="967701" cy="443221"/>
            </a:xfrm>
            <a:prstGeom prst="rect">
              <a:avLst/>
            </a:prstGeom>
          </p:spPr>
        </p:pic>
        <p:pic>
          <p:nvPicPr>
            <p:cNvPr id="371" name="Picture 370">
              <a:extLst>
                <a:ext uri="{FF2B5EF4-FFF2-40B4-BE49-F238E27FC236}">
                  <a16:creationId xmlns:a16="http://schemas.microsoft.com/office/drawing/2014/main" id="{13C8A05A-9EEF-9140-53A3-04823C7A4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34717" r="53709"/>
            <a:stretch/>
          </p:blipFill>
          <p:spPr>
            <a:xfrm>
              <a:off x="2672886" y="3158480"/>
              <a:ext cx="936836" cy="443221"/>
            </a:xfrm>
            <a:prstGeom prst="rect">
              <a:avLst/>
            </a:prstGeom>
          </p:spPr>
        </p:pic>
        <p:sp>
          <p:nvSpPr>
            <p:cNvPr id="372" name="Rectangle 25">
              <a:extLst>
                <a:ext uri="{FF2B5EF4-FFF2-40B4-BE49-F238E27FC236}">
                  <a16:creationId xmlns:a16="http://schemas.microsoft.com/office/drawing/2014/main" id="{521DAF10-D604-A9A2-54AA-44AFF09EADC0}"/>
                </a:ext>
              </a:extLst>
            </p:cNvPr>
            <p:cNvSpPr/>
            <p:nvPr/>
          </p:nvSpPr>
          <p:spPr>
            <a:xfrm rot="21307128" flipH="1">
              <a:off x="3558020" y="3317730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11C34CB5-4AF3-D63E-B486-AFDF26D1FDE6}"/>
                </a:ext>
              </a:extLst>
            </p:cNvPr>
            <p:cNvCxnSpPr/>
            <p:nvPr/>
          </p:nvCxnSpPr>
          <p:spPr>
            <a:xfrm>
              <a:off x="3584911" y="341567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91F27E9-B36F-53A6-0754-0738E87389DE}"/>
                </a:ext>
              </a:extLst>
            </p:cNvPr>
            <p:cNvCxnSpPr/>
            <p:nvPr/>
          </p:nvCxnSpPr>
          <p:spPr>
            <a:xfrm>
              <a:off x="3575664" y="3407369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492294F-E03D-4BC1-97D3-6344516C3733}"/>
                </a:ext>
              </a:extLst>
            </p:cNvPr>
            <p:cNvCxnSpPr/>
            <p:nvPr/>
          </p:nvCxnSpPr>
          <p:spPr>
            <a:xfrm>
              <a:off x="3582530" y="344565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B198ABE8-94AD-296F-FA5A-DFFB28BD0D6F}"/>
                </a:ext>
              </a:extLst>
            </p:cNvPr>
            <p:cNvCxnSpPr/>
            <p:nvPr/>
          </p:nvCxnSpPr>
          <p:spPr>
            <a:xfrm>
              <a:off x="3576990" y="3431462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74380A29-2646-7640-6BE2-6FE842622BC3}"/>
                </a:ext>
              </a:extLst>
            </p:cNvPr>
            <p:cNvCxnSpPr/>
            <p:nvPr/>
          </p:nvCxnSpPr>
          <p:spPr>
            <a:xfrm>
              <a:off x="3575170" y="3455557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Partial Circle 377">
              <a:extLst>
                <a:ext uri="{FF2B5EF4-FFF2-40B4-BE49-F238E27FC236}">
                  <a16:creationId xmlns:a16="http://schemas.microsoft.com/office/drawing/2014/main" id="{40A76B0F-9FAF-96D8-B461-88FFA40FC67A}"/>
                </a:ext>
              </a:extLst>
            </p:cNvPr>
            <p:cNvSpPr/>
            <p:nvPr/>
          </p:nvSpPr>
          <p:spPr>
            <a:xfrm>
              <a:off x="3557386" y="3395462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9" name="Partial Circle 378">
              <a:extLst>
                <a:ext uri="{FF2B5EF4-FFF2-40B4-BE49-F238E27FC236}">
                  <a16:creationId xmlns:a16="http://schemas.microsoft.com/office/drawing/2014/main" id="{028E75AF-9B7C-3407-7FC6-59191B44E9A8}"/>
                </a:ext>
              </a:extLst>
            </p:cNvPr>
            <p:cNvSpPr/>
            <p:nvPr/>
          </p:nvSpPr>
          <p:spPr>
            <a:xfrm flipH="1">
              <a:off x="3585190" y="3395462"/>
              <a:ext cx="54000" cy="72000"/>
            </a:xfrm>
            <a:prstGeom prst="pie">
              <a:avLst>
                <a:gd name="adj1" fmla="val 5400000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0" name="Isosceles Triangle 208">
              <a:extLst>
                <a:ext uri="{FF2B5EF4-FFF2-40B4-BE49-F238E27FC236}">
                  <a16:creationId xmlns:a16="http://schemas.microsoft.com/office/drawing/2014/main" id="{036011D3-4BF3-F6A4-A3C4-8896D6A6BA69}"/>
                </a:ext>
              </a:extLst>
            </p:cNvPr>
            <p:cNvSpPr/>
            <p:nvPr/>
          </p:nvSpPr>
          <p:spPr>
            <a:xfrm>
              <a:off x="2805066" y="349725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5F2A387-6F3A-A166-2D76-997E4A9F590D}"/>
                </a:ext>
              </a:extLst>
            </p:cNvPr>
            <p:cNvSpPr/>
            <p:nvPr/>
          </p:nvSpPr>
          <p:spPr>
            <a:xfrm>
              <a:off x="2851398" y="352142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D3E4A8C-6703-2639-5F43-9A6A0DA6B2D0}"/>
                </a:ext>
              </a:extLst>
            </p:cNvPr>
            <p:cNvSpPr/>
            <p:nvPr/>
          </p:nvSpPr>
          <p:spPr>
            <a:xfrm rot="1762310">
              <a:off x="2824409" y="349714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C2E42313-32F3-AE28-B31F-D8F8860F3878}"/>
                </a:ext>
              </a:extLst>
            </p:cNvPr>
            <p:cNvSpPr/>
            <p:nvPr/>
          </p:nvSpPr>
          <p:spPr>
            <a:xfrm rot="16200000">
              <a:off x="2843676" y="353441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4" name="Isosceles Triangle 208">
              <a:extLst>
                <a:ext uri="{FF2B5EF4-FFF2-40B4-BE49-F238E27FC236}">
                  <a16:creationId xmlns:a16="http://schemas.microsoft.com/office/drawing/2014/main" id="{F36190D4-ABC6-C23F-EF79-78ED93F7514F}"/>
                </a:ext>
              </a:extLst>
            </p:cNvPr>
            <p:cNvSpPr/>
            <p:nvPr/>
          </p:nvSpPr>
          <p:spPr>
            <a:xfrm>
              <a:off x="3785505" y="3487307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16EAAEE-1002-F8B0-1E95-0A8F899A3A0E}"/>
                </a:ext>
              </a:extLst>
            </p:cNvPr>
            <p:cNvSpPr/>
            <p:nvPr/>
          </p:nvSpPr>
          <p:spPr>
            <a:xfrm>
              <a:off x="3831837" y="3511482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C2C56E7A-26E1-545F-A164-F57A0A7FC93D}"/>
                </a:ext>
              </a:extLst>
            </p:cNvPr>
            <p:cNvSpPr/>
            <p:nvPr/>
          </p:nvSpPr>
          <p:spPr>
            <a:xfrm rot="1762310">
              <a:off x="3804848" y="3487194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688EE151-0F93-E155-920A-9BD6BA1EBB65}"/>
                </a:ext>
              </a:extLst>
            </p:cNvPr>
            <p:cNvSpPr/>
            <p:nvPr/>
          </p:nvSpPr>
          <p:spPr>
            <a:xfrm rot="16200000">
              <a:off x="3824115" y="3524469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8" name="Rectangle 25">
              <a:extLst>
                <a:ext uri="{FF2B5EF4-FFF2-40B4-BE49-F238E27FC236}">
                  <a16:creationId xmlns:a16="http://schemas.microsoft.com/office/drawing/2014/main" id="{A1E9B1D4-D2ED-DCCE-DCA3-13D396AABFEB}"/>
                </a:ext>
              </a:extLst>
            </p:cNvPr>
            <p:cNvSpPr/>
            <p:nvPr/>
          </p:nvSpPr>
          <p:spPr>
            <a:xfrm rot="21307128" flipH="1">
              <a:off x="3554756" y="3343273"/>
              <a:ext cx="72000" cy="18000"/>
            </a:xfrm>
            <a:custGeom>
              <a:avLst/>
              <a:gdLst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  <a:gd name="connsiteX0" fmla="*/ 4117 w 1738182"/>
                <a:gd name="connsiteY0" fmla="*/ 0 h 271849"/>
                <a:gd name="connsiteX1" fmla="*/ 1738182 w 1738182"/>
                <a:gd name="connsiteY1" fmla="*/ 0 h 271849"/>
                <a:gd name="connsiteX2" fmla="*/ 1738182 w 1738182"/>
                <a:gd name="connsiteY2" fmla="*/ 271849 h 271849"/>
                <a:gd name="connsiteX3" fmla="*/ 4117 w 1738182"/>
                <a:gd name="connsiteY3" fmla="*/ 271849 h 271849"/>
                <a:gd name="connsiteX4" fmla="*/ 0 w 1738182"/>
                <a:gd name="connsiteY4" fmla="*/ 131805 h 271849"/>
                <a:gd name="connsiteX5" fmla="*/ 4117 w 1738182"/>
                <a:gd name="connsiteY5" fmla="*/ 0 h 271849"/>
                <a:gd name="connsiteX0" fmla="*/ 177112 w 1911177"/>
                <a:gd name="connsiteY0" fmla="*/ 0 h 271849"/>
                <a:gd name="connsiteX1" fmla="*/ 1911177 w 1911177"/>
                <a:gd name="connsiteY1" fmla="*/ 0 h 271849"/>
                <a:gd name="connsiteX2" fmla="*/ 1911177 w 1911177"/>
                <a:gd name="connsiteY2" fmla="*/ 271849 h 271849"/>
                <a:gd name="connsiteX3" fmla="*/ 177112 w 1911177"/>
                <a:gd name="connsiteY3" fmla="*/ 271849 h 271849"/>
                <a:gd name="connsiteX4" fmla="*/ 0 w 1911177"/>
                <a:gd name="connsiteY4" fmla="*/ 135924 h 271849"/>
                <a:gd name="connsiteX5" fmla="*/ 177112 w 1911177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218304 w 1734065"/>
                <a:gd name="connsiteY4" fmla="*/ 140043 h 271849"/>
                <a:gd name="connsiteX5" fmla="*/ 0 w 1734065"/>
                <a:gd name="connsiteY5" fmla="*/ 0 h 271849"/>
                <a:gd name="connsiteX0" fmla="*/ 0 w 1734065"/>
                <a:gd name="connsiteY0" fmla="*/ 0 h 271849"/>
                <a:gd name="connsiteX1" fmla="*/ 1734065 w 1734065"/>
                <a:gd name="connsiteY1" fmla="*/ 0 h 271849"/>
                <a:gd name="connsiteX2" fmla="*/ 1734065 w 1734065"/>
                <a:gd name="connsiteY2" fmla="*/ 271849 h 271849"/>
                <a:gd name="connsiteX3" fmla="*/ 0 w 1734065"/>
                <a:gd name="connsiteY3" fmla="*/ 271849 h 271849"/>
                <a:gd name="connsiteX4" fmla="*/ 0 w 1734065"/>
                <a:gd name="connsiteY4" fmla="*/ 0 h 27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065" h="271849">
                  <a:moveTo>
                    <a:pt x="0" y="0"/>
                  </a:moveTo>
                  <a:lnTo>
                    <a:pt x="1734065" y="0"/>
                  </a:lnTo>
                  <a:lnTo>
                    <a:pt x="1734065" y="271849"/>
                  </a:lnTo>
                  <a:lnTo>
                    <a:pt x="0" y="27184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2" name="Isosceles Triangle 208">
              <a:extLst>
                <a:ext uri="{FF2B5EF4-FFF2-40B4-BE49-F238E27FC236}">
                  <a16:creationId xmlns:a16="http://schemas.microsoft.com/office/drawing/2014/main" id="{5616BE2E-D778-85AB-90D8-CDD2F4FE7946}"/>
                </a:ext>
              </a:extLst>
            </p:cNvPr>
            <p:cNvSpPr/>
            <p:nvPr/>
          </p:nvSpPr>
          <p:spPr>
            <a:xfrm>
              <a:off x="3262007" y="3491861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1A6CB4A7-D6C9-930F-2CDD-87374FFF22B2}"/>
                </a:ext>
              </a:extLst>
            </p:cNvPr>
            <p:cNvSpPr/>
            <p:nvPr/>
          </p:nvSpPr>
          <p:spPr>
            <a:xfrm>
              <a:off x="3308339" y="3516036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744AC991-0015-4E38-8F27-DF8722822678}"/>
                </a:ext>
              </a:extLst>
            </p:cNvPr>
            <p:cNvSpPr/>
            <p:nvPr/>
          </p:nvSpPr>
          <p:spPr>
            <a:xfrm rot="1762310">
              <a:off x="3281350" y="3491748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37CB234B-A0EE-FFF0-C418-C41E5CADAF44}"/>
                </a:ext>
              </a:extLst>
            </p:cNvPr>
            <p:cNvSpPr/>
            <p:nvPr/>
          </p:nvSpPr>
          <p:spPr>
            <a:xfrm rot="16200000">
              <a:off x="3300617" y="3529023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6" name="Isosceles Triangle 208">
              <a:extLst>
                <a:ext uri="{FF2B5EF4-FFF2-40B4-BE49-F238E27FC236}">
                  <a16:creationId xmlns:a16="http://schemas.microsoft.com/office/drawing/2014/main" id="{E7BD89DA-B474-4CB7-5BB6-38E9860A077E}"/>
                </a:ext>
              </a:extLst>
            </p:cNvPr>
            <p:cNvSpPr/>
            <p:nvPr/>
          </p:nvSpPr>
          <p:spPr>
            <a:xfrm>
              <a:off x="4220681" y="3489734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B876EBF3-8011-6B7B-9B2A-32402BF2A64C}"/>
                </a:ext>
              </a:extLst>
            </p:cNvPr>
            <p:cNvSpPr/>
            <p:nvPr/>
          </p:nvSpPr>
          <p:spPr>
            <a:xfrm>
              <a:off x="4267013" y="3513909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5E2FF57-7F8A-2478-3ECA-70C5D6298A74}"/>
                </a:ext>
              </a:extLst>
            </p:cNvPr>
            <p:cNvSpPr/>
            <p:nvPr/>
          </p:nvSpPr>
          <p:spPr>
            <a:xfrm rot="1762310">
              <a:off x="4240024" y="3489621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DA84705-99BA-0D02-2B33-F7BC7967518E}"/>
                </a:ext>
              </a:extLst>
            </p:cNvPr>
            <p:cNvSpPr/>
            <p:nvPr/>
          </p:nvSpPr>
          <p:spPr>
            <a:xfrm rot="16200000">
              <a:off x="4259291" y="3526896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5585B757-7E56-CBC1-C921-2F39D3E457AE}"/>
              </a:ext>
            </a:extLst>
          </p:cNvPr>
          <p:cNvGrpSpPr/>
          <p:nvPr/>
        </p:nvGrpSpPr>
        <p:grpSpPr>
          <a:xfrm>
            <a:off x="4486749" y="5075455"/>
            <a:ext cx="1574510" cy="118154"/>
            <a:chOff x="5544843" y="4786427"/>
            <a:chExt cx="1574510" cy="118154"/>
          </a:xfrm>
        </p:grpSpPr>
        <p:sp>
          <p:nvSpPr>
            <p:cNvPr id="389" name="Isosceles Triangle 208">
              <a:extLst>
                <a:ext uri="{FF2B5EF4-FFF2-40B4-BE49-F238E27FC236}">
                  <a16:creationId xmlns:a16="http://schemas.microsoft.com/office/drawing/2014/main" id="{BFE96F1E-8783-9AC4-21C7-BD8CF9A77F84}"/>
                </a:ext>
              </a:extLst>
            </p:cNvPr>
            <p:cNvSpPr/>
            <p:nvPr/>
          </p:nvSpPr>
          <p:spPr>
            <a:xfrm>
              <a:off x="5551233" y="4796486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0C764C2A-257A-AEE3-77CD-BEDCFA766CB7}"/>
                </a:ext>
              </a:extLst>
            </p:cNvPr>
            <p:cNvSpPr/>
            <p:nvPr/>
          </p:nvSpPr>
          <p:spPr>
            <a:xfrm>
              <a:off x="5597565" y="4820661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B499494-C36C-B6F3-EA0E-DE7B61F443F1}"/>
                </a:ext>
              </a:extLst>
            </p:cNvPr>
            <p:cNvSpPr/>
            <p:nvPr/>
          </p:nvSpPr>
          <p:spPr>
            <a:xfrm rot="1762310">
              <a:off x="5570576" y="4796373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6CA7944-85CA-C7F6-D56B-61ADA2F6BB7B}"/>
                </a:ext>
              </a:extLst>
            </p:cNvPr>
            <p:cNvSpPr/>
            <p:nvPr/>
          </p:nvSpPr>
          <p:spPr>
            <a:xfrm rot="16200000">
              <a:off x="5589843" y="4833648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3" name="Isosceles Triangle 208">
              <a:extLst>
                <a:ext uri="{FF2B5EF4-FFF2-40B4-BE49-F238E27FC236}">
                  <a16:creationId xmlns:a16="http://schemas.microsoft.com/office/drawing/2014/main" id="{9906AEE6-B825-D002-80A8-EED0655C598D}"/>
                </a:ext>
              </a:extLst>
            </p:cNvPr>
            <p:cNvSpPr/>
            <p:nvPr/>
          </p:nvSpPr>
          <p:spPr>
            <a:xfrm>
              <a:off x="6531672" y="4786540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8ADDE5E-52E0-7400-5075-DE0E86E5F247}"/>
                </a:ext>
              </a:extLst>
            </p:cNvPr>
            <p:cNvSpPr/>
            <p:nvPr/>
          </p:nvSpPr>
          <p:spPr>
            <a:xfrm>
              <a:off x="6578004" y="4810715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3C19D21A-35F4-21D5-BA58-D0E33B23054B}"/>
                </a:ext>
              </a:extLst>
            </p:cNvPr>
            <p:cNvSpPr/>
            <p:nvPr/>
          </p:nvSpPr>
          <p:spPr>
            <a:xfrm rot="1762310">
              <a:off x="6551015" y="4786427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0BCDFFFB-4B5C-BD49-A3EC-931BB78807AA}"/>
                </a:ext>
              </a:extLst>
            </p:cNvPr>
            <p:cNvSpPr/>
            <p:nvPr/>
          </p:nvSpPr>
          <p:spPr>
            <a:xfrm rot="16200000">
              <a:off x="6570282" y="4823702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7" name="Isosceles Triangle 208">
              <a:extLst>
                <a:ext uri="{FF2B5EF4-FFF2-40B4-BE49-F238E27FC236}">
                  <a16:creationId xmlns:a16="http://schemas.microsoft.com/office/drawing/2014/main" id="{C6FCEA17-C267-5718-D984-9CEE6741A245}"/>
                </a:ext>
              </a:extLst>
            </p:cNvPr>
            <p:cNvSpPr/>
            <p:nvPr/>
          </p:nvSpPr>
          <p:spPr>
            <a:xfrm>
              <a:off x="6008174" y="4791094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BFFBFCB-9B67-16C9-2DF4-E3825015E2BF}"/>
                </a:ext>
              </a:extLst>
            </p:cNvPr>
            <p:cNvSpPr/>
            <p:nvPr/>
          </p:nvSpPr>
          <p:spPr>
            <a:xfrm>
              <a:off x="6054506" y="4815269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D808421-8305-9893-F6B7-04D72844A67E}"/>
                </a:ext>
              </a:extLst>
            </p:cNvPr>
            <p:cNvSpPr/>
            <p:nvPr/>
          </p:nvSpPr>
          <p:spPr>
            <a:xfrm rot="1762310">
              <a:off x="6027517" y="4790981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D562B259-D336-84DC-F14D-08609C923812}"/>
                </a:ext>
              </a:extLst>
            </p:cNvPr>
            <p:cNvSpPr/>
            <p:nvPr/>
          </p:nvSpPr>
          <p:spPr>
            <a:xfrm rot="16200000">
              <a:off x="6046784" y="4828256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1" name="Isosceles Triangle 208">
              <a:extLst>
                <a:ext uri="{FF2B5EF4-FFF2-40B4-BE49-F238E27FC236}">
                  <a16:creationId xmlns:a16="http://schemas.microsoft.com/office/drawing/2014/main" id="{0DC54804-4309-A13D-D192-47C9EDF6552A}"/>
                </a:ext>
              </a:extLst>
            </p:cNvPr>
            <p:cNvSpPr/>
            <p:nvPr/>
          </p:nvSpPr>
          <p:spPr>
            <a:xfrm>
              <a:off x="6966848" y="4788967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B93B226D-DB80-7ABD-104B-24AFB877B922}"/>
                </a:ext>
              </a:extLst>
            </p:cNvPr>
            <p:cNvSpPr/>
            <p:nvPr/>
          </p:nvSpPr>
          <p:spPr>
            <a:xfrm>
              <a:off x="7013180" y="4813142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4AF047E-483D-93D0-5554-E3AED17494C0}"/>
                </a:ext>
              </a:extLst>
            </p:cNvPr>
            <p:cNvSpPr/>
            <p:nvPr/>
          </p:nvSpPr>
          <p:spPr>
            <a:xfrm rot="1762310">
              <a:off x="6986191" y="4788854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9E36AB74-F08E-A575-ED0A-257CAC864616}"/>
                </a:ext>
              </a:extLst>
            </p:cNvPr>
            <p:cNvSpPr/>
            <p:nvPr/>
          </p:nvSpPr>
          <p:spPr>
            <a:xfrm rot="16200000">
              <a:off x="7005458" y="4826129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8591B827-B73F-1AA2-0B25-DBDEDB3B6838}"/>
              </a:ext>
            </a:extLst>
          </p:cNvPr>
          <p:cNvGrpSpPr/>
          <p:nvPr/>
        </p:nvGrpSpPr>
        <p:grpSpPr>
          <a:xfrm>
            <a:off x="1894674" y="5112500"/>
            <a:ext cx="1668034" cy="117324"/>
            <a:chOff x="2770957" y="4783462"/>
            <a:chExt cx="1668034" cy="117324"/>
          </a:xfrm>
        </p:grpSpPr>
        <p:sp>
          <p:nvSpPr>
            <p:cNvPr id="408" name="Isosceles Triangle 208">
              <a:extLst>
                <a:ext uri="{FF2B5EF4-FFF2-40B4-BE49-F238E27FC236}">
                  <a16:creationId xmlns:a16="http://schemas.microsoft.com/office/drawing/2014/main" id="{784226D1-DF82-3A19-0C9A-AF14C770ACD4}"/>
                </a:ext>
              </a:extLst>
            </p:cNvPr>
            <p:cNvSpPr/>
            <p:nvPr/>
          </p:nvSpPr>
          <p:spPr>
            <a:xfrm>
              <a:off x="3302783" y="478967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0DEE6C3-0017-5E8D-2C2D-34BC86BF4CD6}"/>
                </a:ext>
              </a:extLst>
            </p:cNvPr>
            <p:cNvSpPr/>
            <p:nvPr/>
          </p:nvSpPr>
          <p:spPr>
            <a:xfrm>
              <a:off x="3349115" y="481385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4AA57F7A-E0B3-AEB6-5731-2F7617025843}"/>
                </a:ext>
              </a:extLst>
            </p:cNvPr>
            <p:cNvSpPr/>
            <p:nvPr/>
          </p:nvSpPr>
          <p:spPr>
            <a:xfrm rot="1762310">
              <a:off x="3322126" y="478956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2F9EA403-2B82-7384-4E99-4E9DC7A2C5CB}"/>
                </a:ext>
              </a:extLst>
            </p:cNvPr>
            <p:cNvSpPr/>
            <p:nvPr/>
          </p:nvSpPr>
          <p:spPr>
            <a:xfrm rot="16200000">
              <a:off x="3341393" y="482684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2" name="Isosceles Triangle 208">
              <a:extLst>
                <a:ext uri="{FF2B5EF4-FFF2-40B4-BE49-F238E27FC236}">
                  <a16:creationId xmlns:a16="http://schemas.microsoft.com/office/drawing/2014/main" id="{A6AE1089-96A8-3DD8-5115-5D7FA920F8DB}"/>
                </a:ext>
              </a:extLst>
            </p:cNvPr>
            <p:cNvSpPr/>
            <p:nvPr/>
          </p:nvSpPr>
          <p:spPr>
            <a:xfrm>
              <a:off x="3726870" y="4783575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09A625A-B0AD-7CD1-76F8-517F86410684}"/>
                </a:ext>
              </a:extLst>
            </p:cNvPr>
            <p:cNvSpPr/>
            <p:nvPr/>
          </p:nvSpPr>
          <p:spPr>
            <a:xfrm>
              <a:off x="3773202" y="4807750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680B3D6B-3BA3-D42E-5D78-78057B7B2E08}"/>
                </a:ext>
              </a:extLst>
            </p:cNvPr>
            <p:cNvSpPr/>
            <p:nvPr/>
          </p:nvSpPr>
          <p:spPr>
            <a:xfrm rot="1762310">
              <a:off x="3746213" y="4783462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190E527-E99C-E313-BA4B-3758AC38F509}"/>
                </a:ext>
              </a:extLst>
            </p:cNvPr>
            <p:cNvSpPr/>
            <p:nvPr/>
          </p:nvSpPr>
          <p:spPr>
            <a:xfrm rot="16200000">
              <a:off x="3765480" y="4820737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6" name="Isosceles Triangle 208">
              <a:extLst>
                <a:ext uri="{FF2B5EF4-FFF2-40B4-BE49-F238E27FC236}">
                  <a16:creationId xmlns:a16="http://schemas.microsoft.com/office/drawing/2014/main" id="{81B124A9-4F54-4B26-B87F-F43094B90634}"/>
                </a:ext>
              </a:extLst>
            </p:cNvPr>
            <p:cNvSpPr/>
            <p:nvPr/>
          </p:nvSpPr>
          <p:spPr>
            <a:xfrm>
              <a:off x="3590130" y="4784286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F9D23407-12A9-8C08-5C63-D337E8B5F625}"/>
                </a:ext>
              </a:extLst>
            </p:cNvPr>
            <p:cNvSpPr/>
            <p:nvPr/>
          </p:nvSpPr>
          <p:spPr>
            <a:xfrm>
              <a:off x="3636462" y="4808461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0856FA4C-6DA0-9952-010D-A47AFE964679}"/>
                </a:ext>
              </a:extLst>
            </p:cNvPr>
            <p:cNvSpPr/>
            <p:nvPr/>
          </p:nvSpPr>
          <p:spPr>
            <a:xfrm rot="1762310">
              <a:off x="3609473" y="4784173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AC1B547-2645-1F5B-4931-9BE136856495}"/>
                </a:ext>
              </a:extLst>
            </p:cNvPr>
            <p:cNvSpPr/>
            <p:nvPr/>
          </p:nvSpPr>
          <p:spPr>
            <a:xfrm rot="16200000">
              <a:off x="3628740" y="4821448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0" name="Isosceles Triangle 208">
              <a:extLst>
                <a:ext uri="{FF2B5EF4-FFF2-40B4-BE49-F238E27FC236}">
                  <a16:creationId xmlns:a16="http://schemas.microsoft.com/office/drawing/2014/main" id="{F727F3AF-5EC6-822D-DA74-3EE1B59529D6}"/>
                </a:ext>
              </a:extLst>
            </p:cNvPr>
            <p:cNvSpPr/>
            <p:nvPr/>
          </p:nvSpPr>
          <p:spPr>
            <a:xfrm>
              <a:off x="3459671" y="4785702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0DA625A4-5224-1631-4F72-D47F6B859745}"/>
                </a:ext>
              </a:extLst>
            </p:cNvPr>
            <p:cNvSpPr/>
            <p:nvPr/>
          </p:nvSpPr>
          <p:spPr>
            <a:xfrm>
              <a:off x="3506003" y="4809877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5DBC1531-13B9-B75A-B006-8ACB38735CB2}"/>
                </a:ext>
              </a:extLst>
            </p:cNvPr>
            <p:cNvSpPr/>
            <p:nvPr/>
          </p:nvSpPr>
          <p:spPr>
            <a:xfrm rot="1762310">
              <a:off x="3479014" y="4785589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216D9D0-02B4-F358-77F9-A30101D2E6B9}"/>
                </a:ext>
              </a:extLst>
            </p:cNvPr>
            <p:cNvSpPr/>
            <p:nvPr/>
          </p:nvSpPr>
          <p:spPr>
            <a:xfrm rot="16200000">
              <a:off x="3498281" y="4822864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8" name="Isosceles Triangle 208">
              <a:extLst>
                <a:ext uri="{FF2B5EF4-FFF2-40B4-BE49-F238E27FC236}">
                  <a16:creationId xmlns:a16="http://schemas.microsoft.com/office/drawing/2014/main" id="{1512B8E8-2069-DB21-8292-FE16255405EC}"/>
                </a:ext>
              </a:extLst>
            </p:cNvPr>
            <p:cNvSpPr/>
            <p:nvPr/>
          </p:nvSpPr>
          <p:spPr>
            <a:xfrm>
              <a:off x="3862399" y="4785702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7207D8C7-ECAE-B093-0C84-2E1D4F5696E6}"/>
                </a:ext>
              </a:extLst>
            </p:cNvPr>
            <p:cNvSpPr/>
            <p:nvPr/>
          </p:nvSpPr>
          <p:spPr>
            <a:xfrm>
              <a:off x="3908731" y="4806400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5867B702-2C44-1205-30D7-91C3A0744C00}"/>
                </a:ext>
              </a:extLst>
            </p:cNvPr>
            <p:cNvSpPr/>
            <p:nvPr/>
          </p:nvSpPr>
          <p:spPr>
            <a:xfrm rot="1762310">
              <a:off x="3881742" y="4785589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0D5B1AB7-2EA5-8987-0E48-5E5A12C5CC3C}"/>
                </a:ext>
              </a:extLst>
            </p:cNvPr>
            <p:cNvSpPr/>
            <p:nvPr/>
          </p:nvSpPr>
          <p:spPr>
            <a:xfrm rot="16200000">
              <a:off x="3901009" y="4822864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2" name="Isosceles Triangle 208">
              <a:extLst>
                <a:ext uri="{FF2B5EF4-FFF2-40B4-BE49-F238E27FC236}">
                  <a16:creationId xmlns:a16="http://schemas.microsoft.com/office/drawing/2014/main" id="{B6B70DE4-2713-2490-6697-4C55B255BBE8}"/>
                </a:ext>
              </a:extLst>
            </p:cNvPr>
            <p:cNvSpPr/>
            <p:nvPr/>
          </p:nvSpPr>
          <p:spPr>
            <a:xfrm>
              <a:off x="4286486" y="4786553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B8546830-2335-7D93-6538-0AA5665007CD}"/>
                </a:ext>
              </a:extLst>
            </p:cNvPr>
            <p:cNvSpPr/>
            <p:nvPr/>
          </p:nvSpPr>
          <p:spPr>
            <a:xfrm>
              <a:off x="4332818" y="481072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FF32494C-088A-FA75-405D-48B08A07578F}"/>
                </a:ext>
              </a:extLst>
            </p:cNvPr>
            <p:cNvSpPr/>
            <p:nvPr/>
          </p:nvSpPr>
          <p:spPr>
            <a:xfrm rot="1762310">
              <a:off x="4305829" y="4786440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D362B1D5-9729-C531-DED0-B6B24C0E5DCC}"/>
                </a:ext>
              </a:extLst>
            </p:cNvPr>
            <p:cNvSpPr/>
            <p:nvPr/>
          </p:nvSpPr>
          <p:spPr>
            <a:xfrm rot="16200000">
              <a:off x="4325096" y="4823715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6" name="Isosceles Triangle 208">
              <a:extLst>
                <a:ext uri="{FF2B5EF4-FFF2-40B4-BE49-F238E27FC236}">
                  <a16:creationId xmlns:a16="http://schemas.microsoft.com/office/drawing/2014/main" id="{D719A6B3-6DC2-57F1-470D-BD77116BDB93}"/>
                </a:ext>
              </a:extLst>
            </p:cNvPr>
            <p:cNvSpPr/>
            <p:nvPr/>
          </p:nvSpPr>
          <p:spPr>
            <a:xfrm>
              <a:off x="4149746" y="4787264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C3967BE0-1C59-D19D-B5B2-12C092069C03}"/>
                </a:ext>
              </a:extLst>
            </p:cNvPr>
            <p:cNvSpPr/>
            <p:nvPr/>
          </p:nvSpPr>
          <p:spPr>
            <a:xfrm>
              <a:off x="4196078" y="4811439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EFB5D76A-80B0-8212-15C8-7ABB74CC7564}"/>
                </a:ext>
              </a:extLst>
            </p:cNvPr>
            <p:cNvSpPr/>
            <p:nvPr/>
          </p:nvSpPr>
          <p:spPr>
            <a:xfrm rot="1762310">
              <a:off x="4169089" y="4787151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DD2BF54-EB79-1C09-AD48-B49EFE870ABD}"/>
                </a:ext>
              </a:extLst>
            </p:cNvPr>
            <p:cNvSpPr/>
            <p:nvPr/>
          </p:nvSpPr>
          <p:spPr>
            <a:xfrm rot="16200000">
              <a:off x="4188356" y="4824426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Isosceles Triangle 208">
              <a:extLst>
                <a:ext uri="{FF2B5EF4-FFF2-40B4-BE49-F238E27FC236}">
                  <a16:creationId xmlns:a16="http://schemas.microsoft.com/office/drawing/2014/main" id="{1B1FA3DC-27C1-DEF5-871D-4F01D5E74724}"/>
                </a:ext>
              </a:extLst>
            </p:cNvPr>
            <p:cNvSpPr/>
            <p:nvPr/>
          </p:nvSpPr>
          <p:spPr>
            <a:xfrm>
              <a:off x="4019287" y="4788680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1E778F54-FD09-5EC7-DB5B-AE98BF44752C}"/>
                </a:ext>
              </a:extLst>
            </p:cNvPr>
            <p:cNvSpPr/>
            <p:nvPr/>
          </p:nvSpPr>
          <p:spPr>
            <a:xfrm>
              <a:off x="4065619" y="4812855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11D1338A-4062-6AB5-0EBD-D1BEA13E4376}"/>
                </a:ext>
              </a:extLst>
            </p:cNvPr>
            <p:cNvSpPr/>
            <p:nvPr/>
          </p:nvSpPr>
          <p:spPr>
            <a:xfrm rot="1762310">
              <a:off x="4038630" y="4788567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315A299A-E4A6-5085-1270-38D8DA02B3A0}"/>
                </a:ext>
              </a:extLst>
            </p:cNvPr>
            <p:cNvSpPr/>
            <p:nvPr/>
          </p:nvSpPr>
          <p:spPr>
            <a:xfrm rot="16200000">
              <a:off x="4057897" y="4825842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Isosceles Triangle 208">
              <a:extLst>
                <a:ext uri="{FF2B5EF4-FFF2-40B4-BE49-F238E27FC236}">
                  <a16:creationId xmlns:a16="http://schemas.microsoft.com/office/drawing/2014/main" id="{F58B1F82-F721-460A-A910-30270227100F}"/>
                </a:ext>
              </a:extLst>
            </p:cNvPr>
            <p:cNvSpPr/>
            <p:nvPr/>
          </p:nvSpPr>
          <p:spPr>
            <a:xfrm>
              <a:off x="2777347" y="4792691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EBB14410-6B7D-27FB-CA73-776938E60E12}"/>
                </a:ext>
              </a:extLst>
            </p:cNvPr>
            <p:cNvSpPr/>
            <p:nvPr/>
          </p:nvSpPr>
          <p:spPr>
            <a:xfrm>
              <a:off x="2823679" y="4816866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A7E291C1-AC88-7D4A-A723-B767CAF21084}"/>
                </a:ext>
              </a:extLst>
            </p:cNvPr>
            <p:cNvSpPr/>
            <p:nvPr/>
          </p:nvSpPr>
          <p:spPr>
            <a:xfrm rot="1762310">
              <a:off x="2796690" y="4792578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F8235ED4-317D-08A6-F1E7-C164873B2F37}"/>
                </a:ext>
              </a:extLst>
            </p:cNvPr>
            <p:cNvSpPr/>
            <p:nvPr/>
          </p:nvSpPr>
          <p:spPr>
            <a:xfrm rot="16200000">
              <a:off x="2815957" y="4829853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8" name="Isosceles Triangle 208">
              <a:extLst>
                <a:ext uri="{FF2B5EF4-FFF2-40B4-BE49-F238E27FC236}">
                  <a16:creationId xmlns:a16="http://schemas.microsoft.com/office/drawing/2014/main" id="{7682941A-A4DA-85F1-95E4-B176E355472F}"/>
                </a:ext>
              </a:extLst>
            </p:cNvPr>
            <p:cNvSpPr/>
            <p:nvPr/>
          </p:nvSpPr>
          <p:spPr>
            <a:xfrm>
              <a:off x="3194480" y="4790065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792BBE1E-78EB-61BA-099E-C7854A8426DB}"/>
                </a:ext>
              </a:extLst>
            </p:cNvPr>
            <p:cNvSpPr/>
            <p:nvPr/>
          </p:nvSpPr>
          <p:spPr>
            <a:xfrm>
              <a:off x="3240812" y="4814240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5E50CE43-5C7B-E044-3EDE-F8DAD203838A}"/>
                </a:ext>
              </a:extLst>
            </p:cNvPr>
            <p:cNvSpPr/>
            <p:nvPr/>
          </p:nvSpPr>
          <p:spPr>
            <a:xfrm rot="1762310">
              <a:off x="3213823" y="4789952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550B76C5-D9B1-1D53-E971-0F3B2D2D7EE0}"/>
                </a:ext>
              </a:extLst>
            </p:cNvPr>
            <p:cNvSpPr/>
            <p:nvPr/>
          </p:nvSpPr>
          <p:spPr>
            <a:xfrm rot="16200000">
              <a:off x="3233090" y="4827227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Isosceles Triangle 208">
              <a:extLst>
                <a:ext uri="{FF2B5EF4-FFF2-40B4-BE49-F238E27FC236}">
                  <a16:creationId xmlns:a16="http://schemas.microsoft.com/office/drawing/2014/main" id="{9702B0E8-5C6D-166D-5255-6E3B50A819C5}"/>
                </a:ext>
              </a:extLst>
            </p:cNvPr>
            <p:cNvSpPr/>
            <p:nvPr/>
          </p:nvSpPr>
          <p:spPr>
            <a:xfrm>
              <a:off x="3057740" y="4790776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09CADCA2-7DCD-8154-1E90-056E7EE27433}"/>
                </a:ext>
              </a:extLst>
            </p:cNvPr>
            <p:cNvSpPr/>
            <p:nvPr/>
          </p:nvSpPr>
          <p:spPr>
            <a:xfrm>
              <a:off x="3104072" y="4814951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3CE7A1E0-E4D2-F1EA-AB47-289A04AA1165}"/>
                </a:ext>
              </a:extLst>
            </p:cNvPr>
            <p:cNvSpPr/>
            <p:nvPr/>
          </p:nvSpPr>
          <p:spPr>
            <a:xfrm rot="1762310">
              <a:off x="3077083" y="4790663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D1D1EF23-DBBB-88DC-73B4-AE4122727A44}"/>
                </a:ext>
              </a:extLst>
            </p:cNvPr>
            <p:cNvSpPr/>
            <p:nvPr/>
          </p:nvSpPr>
          <p:spPr>
            <a:xfrm rot="16200000">
              <a:off x="3096350" y="4827938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Isosceles Triangle 208">
              <a:extLst>
                <a:ext uri="{FF2B5EF4-FFF2-40B4-BE49-F238E27FC236}">
                  <a16:creationId xmlns:a16="http://schemas.microsoft.com/office/drawing/2014/main" id="{4E222388-14A7-0AAB-C550-818CED9E3D60}"/>
                </a:ext>
              </a:extLst>
            </p:cNvPr>
            <p:cNvSpPr/>
            <p:nvPr/>
          </p:nvSpPr>
          <p:spPr>
            <a:xfrm>
              <a:off x="2927281" y="4792192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D40E3457-8D8B-3FD0-E5C7-A74745ACC9A2}"/>
                </a:ext>
              </a:extLst>
            </p:cNvPr>
            <p:cNvSpPr/>
            <p:nvPr/>
          </p:nvSpPr>
          <p:spPr>
            <a:xfrm>
              <a:off x="2973613" y="4816367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F0BF590-77A2-F552-16BF-D0C0FADA1EA2}"/>
                </a:ext>
              </a:extLst>
            </p:cNvPr>
            <p:cNvSpPr/>
            <p:nvPr/>
          </p:nvSpPr>
          <p:spPr>
            <a:xfrm rot="1762310">
              <a:off x="2946624" y="4792079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94AF2099-FCDD-2EAD-E82C-1FE3CE841BE2}"/>
                </a:ext>
              </a:extLst>
            </p:cNvPr>
            <p:cNvSpPr/>
            <p:nvPr/>
          </p:nvSpPr>
          <p:spPr>
            <a:xfrm rot="16200000">
              <a:off x="2965891" y="4829354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A47E521E-EEEE-C55D-3398-B2EF38379A11}"/>
              </a:ext>
            </a:extLst>
          </p:cNvPr>
          <p:cNvGrpSpPr/>
          <p:nvPr/>
        </p:nvGrpSpPr>
        <p:grpSpPr>
          <a:xfrm>
            <a:off x="8752088" y="4277731"/>
            <a:ext cx="2069336" cy="581991"/>
            <a:chOff x="9280325" y="3772307"/>
            <a:chExt cx="2069336" cy="581991"/>
          </a:xfrm>
        </p:grpSpPr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734FF27F-7B47-71CE-15C0-6DEC32CD4711}"/>
                </a:ext>
              </a:extLst>
            </p:cNvPr>
            <p:cNvGrpSpPr/>
            <p:nvPr/>
          </p:nvGrpSpPr>
          <p:grpSpPr>
            <a:xfrm>
              <a:off x="9301325" y="3902775"/>
              <a:ext cx="1960753" cy="446868"/>
              <a:chOff x="5899354" y="3207389"/>
              <a:chExt cx="1960753" cy="446868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5591B490-5241-D4C1-7936-987AC0AF408F}"/>
                  </a:ext>
                </a:extLst>
              </p:cNvPr>
              <p:cNvGrpSpPr/>
              <p:nvPr/>
            </p:nvGrpSpPr>
            <p:grpSpPr>
              <a:xfrm>
                <a:off x="5899354" y="3207389"/>
                <a:ext cx="1960753" cy="446868"/>
                <a:chOff x="5899354" y="3207389"/>
                <a:chExt cx="1960753" cy="446868"/>
              </a:xfrm>
            </p:grpSpPr>
            <p:pic>
              <p:nvPicPr>
                <p:cNvPr id="501" name="Picture 500">
                  <a:extLst>
                    <a:ext uri="{FF2B5EF4-FFF2-40B4-BE49-F238E27FC236}">
                      <a16:creationId xmlns:a16="http://schemas.microsoft.com/office/drawing/2014/main" id="{ED656A19-01DB-2BF9-8339-9C63ED2279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alphaModFix/>
                </a:blip>
                <a:srcRect l="34717" r="41059"/>
                <a:stretch/>
              </p:blipFill>
              <p:spPr>
                <a:xfrm>
                  <a:off x="5899354" y="3207389"/>
                  <a:ext cx="1960753" cy="443221"/>
                </a:xfrm>
                <a:prstGeom prst="rect">
                  <a:avLst/>
                </a:prstGeom>
              </p:spPr>
            </p:pic>
            <p:sp>
              <p:nvSpPr>
                <p:cNvPr id="507" name="Rectangle 25">
                  <a:extLst>
                    <a:ext uri="{FF2B5EF4-FFF2-40B4-BE49-F238E27FC236}">
                      <a16:creationId xmlns:a16="http://schemas.microsoft.com/office/drawing/2014/main" id="{21D3A6AF-68D2-BD0F-D405-6F102ECABCC1}"/>
                    </a:ext>
                  </a:extLst>
                </p:cNvPr>
                <p:cNvSpPr/>
                <p:nvPr/>
              </p:nvSpPr>
              <p:spPr>
                <a:xfrm rot="1020088">
                  <a:off x="6846323" y="3350838"/>
                  <a:ext cx="72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8" name="Rectangle 25">
                  <a:extLst>
                    <a:ext uri="{FF2B5EF4-FFF2-40B4-BE49-F238E27FC236}">
                      <a16:creationId xmlns:a16="http://schemas.microsoft.com/office/drawing/2014/main" id="{1EF7F128-292C-DE75-D29C-F6F98EE1E3E2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367406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09" name="Straight Connector 508">
                  <a:extLst>
                    <a:ext uri="{FF2B5EF4-FFF2-40B4-BE49-F238E27FC236}">
                      <a16:creationId xmlns:a16="http://schemas.microsoft.com/office/drawing/2014/main" id="{B5AA09E5-D879-D549-4A7B-D2C7DB30F63D}"/>
                    </a:ext>
                  </a:extLst>
                </p:cNvPr>
                <p:cNvCxnSpPr/>
                <p:nvPr/>
              </p:nvCxnSpPr>
              <p:spPr>
                <a:xfrm>
                  <a:off x="6823285" y="346458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>
                  <a:extLst>
                    <a:ext uri="{FF2B5EF4-FFF2-40B4-BE49-F238E27FC236}">
                      <a16:creationId xmlns:a16="http://schemas.microsoft.com/office/drawing/2014/main" id="{60E2C47C-55FF-CC7A-A41B-73CECEF70A9D}"/>
                    </a:ext>
                  </a:extLst>
                </p:cNvPr>
                <p:cNvCxnSpPr/>
                <p:nvPr/>
              </p:nvCxnSpPr>
              <p:spPr>
                <a:xfrm>
                  <a:off x="6854523" y="3456278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Straight Connector 510">
                  <a:extLst>
                    <a:ext uri="{FF2B5EF4-FFF2-40B4-BE49-F238E27FC236}">
                      <a16:creationId xmlns:a16="http://schemas.microsoft.com/office/drawing/2014/main" id="{B79ADE23-E472-DC24-2C7D-C6AD7C7FF693}"/>
                    </a:ext>
                  </a:extLst>
                </p:cNvPr>
                <p:cNvCxnSpPr/>
                <p:nvPr/>
              </p:nvCxnSpPr>
              <p:spPr>
                <a:xfrm>
                  <a:off x="6823285" y="349456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2ACD9935-7788-0F94-4062-6DD9CC675DD4}"/>
                    </a:ext>
                  </a:extLst>
                </p:cNvPr>
                <p:cNvCxnSpPr/>
                <p:nvPr/>
              </p:nvCxnSpPr>
              <p:spPr>
                <a:xfrm>
                  <a:off x="6851085" y="3480371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Straight Connector 512">
                  <a:extLst>
                    <a:ext uri="{FF2B5EF4-FFF2-40B4-BE49-F238E27FC236}">
                      <a16:creationId xmlns:a16="http://schemas.microsoft.com/office/drawing/2014/main" id="{1CE1276A-4313-09E6-B67A-381BBA2A7F05}"/>
                    </a:ext>
                  </a:extLst>
                </p:cNvPr>
                <p:cNvCxnSpPr/>
                <p:nvPr/>
              </p:nvCxnSpPr>
              <p:spPr>
                <a:xfrm>
                  <a:off x="6856410" y="3504466"/>
                  <a:ext cx="3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4" name="Partial Circle 513">
                  <a:extLst>
                    <a:ext uri="{FF2B5EF4-FFF2-40B4-BE49-F238E27FC236}">
                      <a16:creationId xmlns:a16="http://schemas.microsoft.com/office/drawing/2014/main" id="{BE51213A-048D-BBBF-0116-F294C6AAE826}"/>
                    </a:ext>
                  </a:extLst>
                </p:cNvPr>
                <p:cNvSpPr/>
                <p:nvPr/>
              </p:nvSpPr>
              <p:spPr>
                <a:xfrm>
                  <a:off x="6805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Partial Circle 514">
                  <a:extLst>
                    <a:ext uri="{FF2B5EF4-FFF2-40B4-BE49-F238E27FC236}">
                      <a16:creationId xmlns:a16="http://schemas.microsoft.com/office/drawing/2014/main" id="{043BE53B-534D-0CBA-BA72-736E392C6F7F}"/>
                    </a:ext>
                  </a:extLst>
                </p:cNvPr>
                <p:cNvSpPr/>
                <p:nvPr/>
              </p:nvSpPr>
              <p:spPr>
                <a:xfrm flipH="1">
                  <a:off x="6859285" y="3444371"/>
                  <a:ext cx="54000" cy="72000"/>
                </a:xfrm>
                <a:prstGeom prst="pie">
                  <a:avLst>
                    <a:gd name="adj1" fmla="val 5400000"/>
                    <a:gd name="adj2" fmla="val 16200000"/>
                  </a:avLst>
                </a:pr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6" name="Rectangle 25">
                  <a:extLst>
                    <a:ext uri="{FF2B5EF4-FFF2-40B4-BE49-F238E27FC236}">
                      <a16:creationId xmlns:a16="http://schemas.microsoft.com/office/drawing/2014/main" id="{4926921E-CAD1-404E-E0E0-0CB7CC5BDAC7}"/>
                    </a:ext>
                  </a:extLst>
                </p:cNvPr>
                <p:cNvSpPr/>
                <p:nvPr/>
              </p:nvSpPr>
              <p:spPr>
                <a:xfrm rot="1020088">
                  <a:off x="6868152" y="3402137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1177" h="271849">
                      <a:moveTo>
                        <a:pt x="177112" y="0"/>
                      </a:moveTo>
                      <a:lnTo>
                        <a:pt x="1911177" y="0"/>
                      </a:lnTo>
                      <a:lnTo>
                        <a:pt x="1911177" y="271849"/>
                      </a:lnTo>
                      <a:lnTo>
                        <a:pt x="177112" y="271849"/>
                      </a:lnTo>
                      <a:lnTo>
                        <a:pt x="0" y="135924"/>
                      </a:lnTo>
                      <a:lnTo>
                        <a:pt x="177112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7" name="Rectangle 25">
                  <a:extLst>
                    <a:ext uri="{FF2B5EF4-FFF2-40B4-BE49-F238E27FC236}">
                      <a16:creationId xmlns:a16="http://schemas.microsoft.com/office/drawing/2014/main" id="{0CE84245-E41B-417F-EAF2-21C5C537DE19}"/>
                    </a:ext>
                  </a:extLst>
                </p:cNvPr>
                <p:cNvSpPr/>
                <p:nvPr/>
              </p:nvSpPr>
              <p:spPr>
                <a:xfrm rot="21307128" flipH="1">
                  <a:off x="6799475" y="3409375"/>
                  <a:ext cx="54000" cy="18000"/>
                </a:xfrm>
                <a:custGeom>
                  <a:avLst/>
                  <a:gdLst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0 w 1734065"/>
                    <a:gd name="connsiteY4" fmla="*/ 0 h 271849"/>
                    <a:gd name="connsiteX0" fmla="*/ 4117 w 1738182"/>
                    <a:gd name="connsiteY0" fmla="*/ 0 h 271849"/>
                    <a:gd name="connsiteX1" fmla="*/ 1738182 w 1738182"/>
                    <a:gd name="connsiteY1" fmla="*/ 0 h 271849"/>
                    <a:gd name="connsiteX2" fmla="*/ 1738182 w 1738182"/>
                    <a:gd name="connsiteY2" fmla="*/ 271849 h 271849"/>
                    <a:gd name="connsiteX3" fmla="*/ 4117 w 1738182"/>
                    <a:gd name="connsiteY3" fmla="*/ 271849 h 271849"/>
                    <a:gd name="connsiteX4" fmla="*/ 0 w 1738182"/>
                    <a:gd name="connsiteY4" fmla="*/ 131805 h 271849"/>
                    <a:gd name="connsiteX5" fmla="*/ 4117 w 1738182"/>
                    <a:gd name="connsiteY5" fmla="*/ 0 h 271849"/>
                    <a:gd name="connsiteX0" fmla="*/ 177112 w 1911177"/>
                    <a:gd name="connsiteY0" fmla="*/ 0 h 271849"/>
                    <a:gd name="connsiteX1" fmla="*/ 1911177 w 1911177"/>
                    <a:gd name="connsiteY1" fmla="*/ 0 h 271849"/>
                    <a:gd name="connsiteX2" fmla="*/ 1911177 w 1911177"/>
                    <a:gd name="connsiteY2" fmla="*/ 271849 h 271849"/>
                    <a:gd name="connsiteX3" fmla="*/ 177112 w 1911177"/>
                    <a:gd name="connsiteY3" fmla="*/ 271849 h 271849"/>
                    <a:gd name="connsiteX4" fmla="*/ 0 w 1911177"/>
                    <a:gd name="connsiteY4" fmla="*/ 135924 h 271849"/>
                    <a:gd name="connsiteX5" fmla="*/ 177112 w 1911177"/>
                    <a:gd name="connsiteY5" fmla="*/ 0 h 271849"/>
                    <a:gd name="connsiteX0" fmla="*/ 0 w 1734065"/>
                    <a:gd name="connsiteY0" fmla="*/ 0 h 271849"/>
                    <a:gd name="connsiteX1" fmla="*/ 1734065 w 1734065"/>
                    <a:gd name="connsiteY1" fmla="*/ 0 h 271849"/>
                    <a:gd name="connsiteX2" fmla="*/ 1734065 w 1734065"/>
                    <a:gd name="connsiteY2" fmla="*/ 271849 h 271849"/>
                    <a:gd name="connsiteX3" fmla="*/ 0 w 1734065"/>
                    <a:gd name="connsiteY3" fmla="*/ 271849 h 271849"/>
                    <a:gd name="connsiteX4" fmla="*/ 218304 w 1734065"/>
                    <a:gd name="connsiteY4" fmla="*/ 140043 h 271849"/>
                    <a:gd name="connsiteX5" fmla="*/ 0 w 1734065"/>
                    <a:gd name="connsiteY5" fmla="*/ 0 h 27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065" h="271849">
                      <a:moveTo>
                        <a:pt x="0" y="0"/>
                      </a:moveTo>
                      <a:lnTo>
                        <a:pt x="1734065" y="0"/>
                      </a:lnTo>
                      <a:lnTo>
                        <a:pt x="1734065" y="271849"/>
                      </a:lnTo>
                      <a:lnTo>
                        <a:pt x="0" y="271849"/>
                      </a:lnTo>
                      <a:lnTo>
                        <a:pt x="218304" y="140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8" name="Isosceles Triangle 208">
                  <a:extLst>
                    <a:ext uri="{FF2B5EF4-FFF2-40B4-BE49-F238E27FC236}">
                      <a16:creationId xmlns:a16="http://schemas.microsoft.com/office/drawing/2014/main" id="{09521E69-27A6-52DE-1EE7-00954AF26929}"/>
                    </a:ext>
                  </a:extLst>
                </p:cNvPr>
                <p:cNvSpPr/>
                <p:nvPr/>
              </p:nvSpPr>
              <p:spPr>
                <a:xfrm>
                  <a:off x="6031535" y="3546162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19" name="Oval 518">
                  <a:extLst>
                    <a:ext uri="{FF2B5EF4-FFF2-40B4-BE49-F238E27FC236}">
                      <a16:creationId xmlns:a16="http://schemas.microsoft.com/office/drawing/2014/main" id="{F9311360-40E3-95F3-9B8D-9DAC3B67140F}"/>
                    </a:ext>
                  </a:extLst>
                </p:cNvPr>
                <p:cNvSpPr/>
                <p:nvPr/>
              </p:nvSpPr>
              <p:spPr>
                <a:xfrm>
                  <a:off x="6077867" y="3570337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CC5730C1-8F88-A47D-BA5C-978A1AD00CA6}"/>
                    </a:ext>
                  </a:extLst>
                </p:cNvPr>
                <p:cNvSpPr/>
                <p:nvPr/>
              </p:nvSpPr>
              <p:spPr>
                <a:xfrm rot="1762310">
                  <a:off x="6050878" y="3546049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40293C5B-3A7E-E54E-2DFB-E1F2B46BADD6}"/>
                    </a:ext>
                  </a:extLst>
                </p:cNvPr>
                <p:cNvSpPr/>
                <p:nvPr/>
              </p:nvSpPr>
              <p:spPr>
                <a:xfrm rot="16200000">
                  <a:off x="6070145" y="3583324"/>
                  <a:ext cx="18000" cy="108000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2" name="Isosceles Triangle 208">
                  <a:extLst>
                    <a:ext uri="{FF2B5EF4-FFF2-40B4-BE49-F238E27FC236}">
                      <a16:creationId xmlns:a16="http://schemas.microsoft.com/office/drawing/2014/main" id="{55DA7324-E0B7-5FCB-E049-A2852D9F851D}"/>
                    </a:ext>
                  </a:extLst>
                </p:cNvPr>
                <p:cNvSpPr/>
                <p:nvPr/>
              </p:nvSpPr>
              <p:spPr>
                <a:xfrm>
                  <a:off x="7076269" y="3536216"/>
                  <a:ext cx="152505" cy="97285"/>
                </a:xfrm>
                <a:custGeom>
                  <a:avLst/>
                  <a:gdLst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152505 w 152505"/>
                    <a:gd name="connsiteY2" fmla="*/ 147291 h 147291"/>
                    <a:gd name="connsiteX3" fmla="*/ 0 w 152505"/>
                    <a:gd name="connsiteY3" fmla="*/ 147291 h 147291"/>
                    <a:gd name="connsiteX0" fmla="*/ 0 w 152505"/>
                    <a:gd name="connsiteY0" fmla="*/ 147291 h 147291"/>
                    <a:gd name="connsiteX1" fmla="*/ 76253 w 152505"/>
                    <a:gd name="connsiteY1" fmla="*/ 0 h 147291"/>
                    <a:gd name="connsiteX2" fmla="*/ 92353 w 152505"/>
                    <a:gd name="connsiteY2" fmla="*/ 23343 h 147291"/>
                    <a:gd name="connsiteX3" fmla="*/ 152505 w 152505"/>
                    <a:gd name="connsiteY3" fmla="*/ 147291 h 147291"/>
                    <a:gd name="connsiteX4" fmla="*/ 0 w 152505"/>
                    <a:gd name="connsiteY4" fmla="*/ 147291 h 147291"/>
                    <a:gd name="connsiteX0" fmla="*/ 0 w 152505"/>
                    <a:gd name="connsiteY0" fmla="*/ 147291 h 147291"/>
                    <a:gd name="connsiteX1" fmla="*/ 59015 w 152505"/>
                    <a:gd name="connsiteY1" fmla="*/ 25724 h 147291"/>
                    <a:gd name="connsiteX2" fmla="*/ 76253 w 152505"/>
                    <a:gd name="connsiteY2" fmla="*/ 0 h 147291"/>
                    <a:gd name="connsiteX3" fmla="*/ 92353 w 152505"/>
                    <a:gd name="connsiteY3" fmla="*/ 23343 h 147291"/>
                    <a:gd name="connsiteX4" fmla="*/ 152505 w 152505"/>
                    <a:gd name="connsiteY4" fmla="*/ 147291 h 147291"/>
                    <a:gd name="connsiteX5" fmla="*/ 0 w 152505"/>
                    <a:gd name="connsiteY5" fmla="*/ 147291 h 147291"/>
                    <a:gd name="connsiteX0" fmla="*/ 0 w 152505"/>
                    <a:gd name="connsiteY0" fmla="*/ 133003 h 133003"/>
                    <a:gd name="connsiteX1" fmla="*/ 59015 w 152505"/>
                    <a:gd name="connsiteY1" fmla="*/ 11436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92353 w 152505"/>
                    <a:gd name="connsiteY3" fmla="*/ 9055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33003 h 133003"/>
                    <a:gd name="connsiteX1" fmla="*/ 44727 w 152505"/>
                    <a:gd name="connsiteY1" fmla="*/ 44774 h 133003"/>
                    <a:gd name="connsiteX2" fmla="*/ 78634 w 152505"/>
                    <a:gd name="connsiteY2" fmla="*/ 0 h 133003"/>
                    <a:gd name="connsiteX3" fmla="*/ 113784 w 152505"/>
                    <a:gd name="connsiteY3" fmla="*/ 35249 h 133003"/>
                    <a:gd name="connsiteX4" fmla="*/ 152505 w 152505"/>
                    <a:gd name="connsiteY4" fmla="*/ 133003 h 133003"/>
                    <a:gd name="connsiteX5" fmla="*/ 0 w 152505"/>
                    <a:gd name="connsiteY5" fmla="*/ 133003 h 133003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3784 w 152505"/>
                    <a:gd name="connsiteY3" fmla="*/ 11437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109191 h 109191"/>
                    <a:gd name="connsiteX1" fmla="*/ 44727 w 152505"/>
                    <a:gd name="connsiteY1" fmla="*/ 20962 h 109191"/>
                    <a:gd name="connsiteX2" fmla="*/ 78634 w 152505"/>
                    <a:gd name="connsiteY2" fmla="*/ 0 h 109191"/>
                    <a:gd name="connsiteX3" fmla="*/ 111403 w 152505"/>
                    <a:gd name="connsiteY3" fmla="*/ 16199 h 109191"/>
                    <a:gd name="connsiteX4" fmla="*/ 152505 w 152505"/>
                    <a:gd name="connsiteY4" fmla="*/ 109191 h 109191"/>
                    <a:gd name="connsiteX5" fmla="*/ 0 w 152505"/>
                    <a:gd name="connsiteY5" fmla="*/ 109191 h 109191"/>
                    <a:gd name="connsiteX0" fmla="*/ 0 w 152505"/>
                    <a:gd name="connsiteY0" fmla="*/ 97285 h 97285"/>
                    <a:gd name="connsiteX1" fmla="*/ 44727 w 152505"/>
                    <a:gd name="connsiteY1" fmla="*/ 9056 h 97285"/>
                    <a:gd name="connsiteX2" fmla="*/ 76253 w 152505"/>
                    <a:gd name="connsiteY2" fmla="*/ 0 h 97285"/>
                    <a:gd name="connsiteX3" fmla="*/ 111403 w 152505"/>
                    <a:gd name="connsiteY3" fmla="*/ 4293 h 97285"/>
                    <a:gd name="connsiteX4" fmla="*/ 152505 w 152505"/>
                    <a:gd name="connsiteY4" fmla="*/ 97285 h 97285"/>
                    <a:gd name="connsiteX5" fmla="*/ 0 w 152505"/>
                    <a:gd name="connsiteY5" fmla="*/ 97285 h 9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505" h="97285">
                      <a:moveTo>
                        <a:pt x="0" y="97285"/>
                      </a:moveTo>
                      <a:lnTo>
                        <a:pt x="44727" y="9056"/>
                      </a:lnTo>
                      <a:lnTo>
                        <a:pt x="76253" y="0"/>
                      </a:lnTo>
                      <a:lnTo>
                        <a:pt x="111403" y="4293"/>
                      </a:lnTo>
                      <a:lnTo>
                        <a:pt x="152505" y="97285"/>
                      </a:lnTo>
                      <a:lnTo>
                        <a:pt x="0" y="972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rgbClr val="FFE8E7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23" name="Oval 522">
                  <a:extLst>
                    <a:ext uri="{FF2B5EF4-FFF2-40B4-BE49-F238E27FC236}">
                      <a16:creationId xmlns:a16="http://schemas.microsoft.com/office/drawing/2014/main" id="{67B1ECBE-E5E6-3013-1198-4BC40DFF206B}"/>
                    </a:ext>
                  </a:extLst>
                </p:cNvPr>
                <p:cNvSpPr/>
                <p:nvPr/>
              </p:nvSpPr>
              <p:spPr>
                <a:xfrm>
                  <a:off x="7122601" y="3560391"/>
                  <a:ext cx="43200" cy="43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4" name="Freeform: Shape 523">
                  <a:extLst>
                    <a:ext uri="{FF2B5EF4-FFF2-40B4-BE49-F238E27FC236}">
                      <a16:creationId xmlns:a16="http://schemas.microsoft.com/office/drawing/2014/main" id="{1357835E-8553-17D9-CEF5-3F3A5283B85E}"/>
                    </a:ext>
                  </a:extLst>
                </p:cNvPr>
                <p:cNvSpPr/>
                <p:nvPr/>
              </p:nvSpPr>
              <p:spPr>
                <a:xfrm rot="1762310">
                  <a:off x="7095612" y="3536103"/>
                  <a:ext cx="18000" cy="108208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5" name="Freeform: Shape 524">
                  <a:extLst>
                    <a:ext uri="{FF2B5EF4-FFF2-40B4-BE49-F238E27FC236}">
                      <a16:creationId xmlns:a16="http://schemas.microsoft.com/office/drawing/2014/main" id="{7E08E401-327E-85E1-9545-AAAD277B44F9}"/>
                    </a:ext>
                  </a:extLst>
                </p:cNvPr>
                <p:cNvSpPr/>
                <p:nvPr/>
              </p:nvSpPr>
              <p:spPr>
                <a:xfrm rot="16200000">
                  <a:off x="7114879" y="3573378"/>
                  <a:ext cx="18000" cy="108000"/>
                </a:xfrm>
                <a:custGeom>
                  <a:avLst/>
                  <a:gdLst>
                    <a:gd name="connsiteX0" fmla="*/ 0 w 71438"/>
                    <a:gd name="connsiteY0" fmla="*/ 0 h 435768"/>
                    <a:gd name="connsiteX1" fmla="*/ 2382 w 71438"/>
                    <a:gd name="connsiteY1" fmla="*/ 435768 h 435768"/>
                    <a:gd name="connsiteX2" fmla="*/ 57150 w 71438"/>
                    <a:gd name="connsiteY2" fmla="*/ 357187 h 435768"/>
                    <a:gd name="connsiteX3" fmla="*/ 28575 w 71438"/>
                    <a:gd name="connsiteY3" fmla="*/ 271462 h 435768"/>
                    <a:gd name="connsiteX4" fmla="*/ 50007 w 71438"/>
                    <a:gd name="connsiteY4" fmla="*/ 226218 h 435768"/>
                    <a:gd name="connsiteX5" fmla="*/ 30957 w 71438"/>
                    <a:gd name="connsiteY5" fmla="*/ 150018 h 435768"/>
                    <a:gd name="connsiteX6" fmla="*/ 71438 w 71438"/>
                    <a:gd name="connsiteY6" fmla="*/ 104775 h 435768"/>
                    <a:gd name="connsiteX7" fmla="*/ 0 w 71438"/>
                    <a:gd name="connsiteY7" fmla="*/ 0 h 4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8" h="435768">
                      <a:moveTo>
                        <a:pt x="0" y="0"/>
                      </a:moveTo>
                      <a:lnTo>
                        <a:pt x="2382" y="435768"/>
                      </a:lnTo>
                      <a:lnTo>
                        <a:pt x="57150" y="357187"/>
                      </a:lnTo>
                      <a:lnTo>
                        <a:pt x="28575" y="271462"/>
                      </a:lnTo>
                      <a:lnTo>
                        <a:pt x="50007" y="226218"/>
                      </a:lnTo>
                      <a:lnTo>
                        <a:pt x="30957" y="150018"/>
                      </a:lnTo>
                      <a:lnTo>
                        <a:pt x="71438" y="104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73000">
                      <a:srgbClr val="FFE8E7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93" name="Isosceles Triangle 208">
                <a:extLst>
                  <a:ext uri="{FF2B5EF4-FFF2-40B4-BE49-F238E27FC236}">
                    <a16:creationId xmlns:a16="http://schemas.microsoft.com/office/drawing/2014/main" id="{AE3DEC0A-1965-9022-0A21-96BBC7B6EF6B}"/>
                  </a:ext>
                </a:extLst>
              </p:cNvPr>
              <p:cNvSpPr/>
              <p:nvPr/>
            </p:nvSpPr>
            <p:spPr>
              <a:xfrm>
                <a:off x="6521263" y="3537893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D62E1361-5D5F-CCF3-A7EB-ABBA45BD15F7}"/>
                  </a:ext>
                </a:extLst>
              </p:cNvPr>
              <p:cNvSpPr/>
              <p:nvPr/>
            </p:nvSpPr>
            <p:spPr>
              <a:xfrm>
                <a:off x="6567595" y="3562068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74FE64EF-C90C-66AF-4C62-4E15B902810D}"/>
                  </a:ext>
                </a:extLst>
              </p:cNvPr>
              <p:cNvSpPr/>
              <p:nvPr/>
            </p:nvSpPr>
            <p:spPr>
              <a:xfrm rot="1762310">
                <a:off x="6540606" y="3537780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02EB84D7-2277-5213-2291-1BFFCE123C5B}"/>
                  </a:ext>
                </a:extLst>
              </p:cNvPr>
              <p:cNvSpPr/>
              <p:nvPr/>
            </p:nvSpPr>
            <p:spPr>
              <a:xfrm rot="16200000">
                <a:off x="6559873" y="357505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7" name="Isosceles Triangle 208">
                <a:extLst>
                  <a:ext uri="{FF2B5EF4-FFF2-40B4-BE49-F238E27FC236}">
                    <a16:creationId xmlns:a16="http://schemas.microsoft.com/office/drawing/2014/main" id="{8BF0FBFA-7C38-7B14-61A2-B97F89388F97}"/>
                  </a:ext>
                </a:extLst>
              </p:cNvPr>
              <p:cNvSpPr/>
              <p:nvPr/>
            </p:nvSpPr>
            <p:spPr>
              <a:xfrm>
                <a:off x="7535909" y="3537973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902C60BA-9516-D363-94CD-D3DCA50A4286}"/>
                  </a:ext>
                </a:extLst>
              </p:cNvPr>
              <p:cNvSpPr/>
              <p:nvPr/>
            </p:nvSpPr>
            <p:spPr>
              <a:xfrm>
                <a:off x="7582241" y="3562148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7EA5EF22-B002-C1A8-E5A8-9CE9BF820854}"/>
                  </a:ext>
                </a:extLst>
              </p:cNvPr>
              <p:cNvSpPr/>
              <p:nvPr/>
            </p:nvSpPr>
            <p:spPr>
              <a:xfrm rot="1762310">
                <a:off x="7555252" y="3537860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3E754801-187C-DEE3-F8A2-BC26E091A133}"/>
                  </a:ext>
                </a:extLst>
              </p:cNvPr>
              <p:cNvSpPr/>
              <p:nvPr/>
            </p:nvSpPr>
            <p:spPr>
              <a:xfrm rot="16200000">
                <a:off x="7574519" y="357513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2F6319EE-78B2-B793-E8B4-736F82C9493A}"/>
                </a:ext>
              </a:extLst>
            </p:cNvPr>
            <p:cNvGrpSpPr/>
            <p:nvPr/>
          </p:nvGrpSpPr>
          <p:grpSpPr>
            <a:xfrm>
              <a:off x="9280325" y="4236974"/>
              <a:ext cx="1668034" cy="117324"/>
              <a:chOff x="2770957" y="4783462"/>
              <a:chExt cx="1668034" cy="117324"/>
            </a:xfrm>
          </p:grpSpPr>
          <p:sp>
            <p:nvSpPr>
              <p:cNvPr id="527" name="Isosceles Triangle 208">
                <a:extLst>
                  <a:ext uri="{FF2B5EF4-FFF2-40B4-BE49-F238E27FC236}">
                    <a16:creationId xmlns:a16="http://schemas.microsoft.com/office/drawing/2014/main" id="{94F1B704-24ED-9E44-217D-371C19EB053D}"/>
                  </a:ext>
                </a:extLst>
              </p:cNvPr>
              <p:cNvSpPr/>
              <p:nvPr/>
            </p:nvSpPr>
            <p:spPr>
              <a:xfrm>
                <a:off x="3302783" y="4789678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0E68F0A2-5442-397E-FEB7-0E7254DB409B}"/>
                  </a:ext>
                </a:extLst>
              </p:cNvPr>
              <p:cNvSpPr/>
              <p:nvPr/>
            </p:nvSpPr>
            <p:spPr>
              <a:xfrm>
                <a:off x="3349115" y="4813853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89E97675-D75B-FE99-B547-5BEFA5D8C42F}"/>
                  </a:ext>
                </a:extLst>
              </p:cNvPr>
              <p:cNvSpPr/>
              <p:nvPr/>
            </p:nvSpPr>
            <p:spPr>
              <a:xfrm rot="1762310">
                <a:off x="3322126" y="4789565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7BE558A-F3B8-0A18-44FF-6D09406D32A4}"/>
                  </a:ext>
                </a:extLst>
              </p:cNvPr>
              <p:cNvSpPr/>
              <p:nvPr/>
            </p:nvSpPr>
            <p:spPr>
              <a:xfrm rot="16200000">
                <a:off x="3341393" y="4826840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Isosceles Triangle 208">
                <a:extLst>
                  <a:ext uri="{FF2B5EF4-FFF2-40B4-BE49-F238E27FC236}">
                    <a16:creationId xmlns:a16="http://schemas.microsoft.com/office/drawing/2014/main" id="{42A4FF44-30E3-45AC-8D32-4C7FED16A356}"/>
                  </a:ext>
                </a:extLst>
              </p:cNvPr>
              <p:cNvSpPr/>
              <p:nvPr/>
            </p:nvSpPr>
            <p:spPr>
              <a:xfrm>
                <a:off x="3726870" y="4783575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63F2BB3A-97F9-90C9-67C8-ED50DCD392E6}"/>
                  </a:ext>
                </a:extLst>
              </p:cNvPr>
              <p:cNvSpPr/>
              <p:nvPr/>
            </p:nvSpPr>
            <p:spPr>
              <a:xfrm>
                <a:off x="3773202" y="4807750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BA792531-C2AD-6B18-37D8-E61B36D96F6D}"/>
                  </a:ext>
                </a:extLst>
              </p:cNvPr>
              <p:cNvSpPr/>
              <p:nvPr/>
            </p:nvSpPr>
            <p:spPr>
              <a:xfrm rot="1762310">
                <a:off x="3746213" y="4783462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08CF4DF4-EAD4-CA9D-9326-97C60DA6AF61}"/>
                  </a:ext>
                </a:extLst>
              </p:cNvPr>
              <p:cNvSpPr/>
              <p:nvPr/>
            </p:nvSpPr>
            <p:spPr>
              <a:xfrm rot="16200000">
                <a:off x="3765480" y="4820737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Isosceles Triangle 208">
                <a:extLst>
                  <a:ext uri="{FF2B5EF4-FFF2-40B4-BE49-F238E27FC236}">
                    <a16:creationId xmlns:a16="http://schemas.microsoft.com/office/drawing/2014/main" id="{65DA0DD0-01FA-59FE-4D80-5D73D9F05810}"/>
                  </a:ext>
                </a:extLst>
              </p:cNvPr>
              <p:cNvSpPr/>
              <p:nvPr/>
            </p:nvSpPr>
            <p:spPr>
              <a:xfrm>
                <a:off x="3590130" y="478428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0C91D4F-E2ED-4F30-DB21-166157195C07}"/>
                  </a:ext>
                </a:extLst>
              </p:cNvPr>
              <p:cNvSpPr/>
              <p:nvPr/>
            </p:nvSpPr>
            <p:spPr>
              <a:xfrm>
                <a:off x="3636462" y="480846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6A71337A-E3E2-E96D-1AEE-2EFBB131B259}"/>
                  </a:ext>
                </a:extLst>
              </p:cNvPr>
              <p:cNvSpPr/>
              <p:nvPr/>
            </p:nvSpPr>
            <p:spPr>
              <a:xfrm rot="1762310">
                <a:off x="3609473" y="478417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89D2C44C-7EB6-5B2A-7498-CAEE82AA9041}"/>
                  </a:ext>
                </a:extLst>
              </p:cNvPr>
              <p:cNvSpPr/>
              <p:nvPr/>
            </p:nvSpPr>
            <p:spPr>
              <a:xfrm rot="16200000">
                <a:off x="3628740" y="482144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9" name="Isosceles Triangle 208">
                <a:extLst>
                  <a:ext uri="{FF2B5EF4-FFF2-40B4-BE49-F238E27FC236}">
                    <a16:creationId xmlns:a16="http://schemas.microsoft.com/office/drawing/2014/main" id="{D45DDFDB-CC62-EF15-0BBE-4A46604C5EDC}"/>
                  </a:ext>
                </a:extLst>
              </p:cNvPr>
              <p:cNvSpPr/>
              <p:nvPr/>
            </p:nvSpPr>
            <p:spPr>
              <a:xfrm>
                <a:off x="3459671" y="478570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DB1CC8E9-7D57-83A2-94D8-2AA7EBED9EDE}"/>
                  </a:ext>
                </a:extLst>
              </p:cNvPr>
              <p:cNvSpPr/>
              <p:nvPr/>
            </p:nvSpPr>
            <p:spPr>
              <a:xfrm>
                <a:off x="3506003" y="480987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BE21E1C9-CC00-5F0E-E9AB-D43AE009D535}"/>
                  </a:ext>
                </a:extLst>
              </p:cNvPr>
              <p:cNvSpPr/>
              <p:nvPr/>
            </p:nvSpPr>
            <p:spPr>
              <a:xfrm rot="1762310">
                <a:off x="3479014" y="478558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EBF3F82D-B376-E5B9-8A61-EFAEFB6EF58E}"/>
                  </a:ext>
                </a:extLst>
              </p:cNvPr>
              <p:cNvSpPr/>
              <p:nvPr/>
            </p:nvSpPr>
            <p:spPr>
              <a:xfrm rot="16200000">
                <a:off x="3498281" y="482286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Isosceles Triangle 208">
                <a:extLst>
                  <a:ext uri="{FF2B5EF4-FFF2-40B4-BE49-F238E27FC236}">
                    <a16:creationId xmlns:a16="http://schemas.microsoft.com/office/drawing/2014/main" id="{48DCD63D-4B33-8D70-4BBD-BFAE78ECC870}"/>
                  </a:ext>
                </a:extLst>
              </p:cNvPr>
              <p:cNvSpPr/>
              <p:nvPr/>
            </p:nvSpPr>
            <p:spPr>
              <a:xfrm>
                <a:off x="3862399" y="478570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86212A1-E1EB-6B38-4229-3CB1A2C685D9}"/>
                  </a:ext>
                </a:extLst>
              </p:cNvPr>
              <p:cNvSpPr/>
              <p:nvPr/>
            </p:nvSpPr>
            <p:spPr>
              <a:xfrm>
                <a:off x="3908731" y="4806400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B606D387-45FC-81E9-EC0A-97F569FF2229}"/>
                  </a:ext>
                </a:extLst>
              </p:cNvPr>
              <p:cNvSpPr/>
              <p:nvPr/>
            </p:nvSpPr>
            <p:spPr>
              <a:xfrm rot="1762310">
                <a:off x="3881742" y="478558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4C96685A-2305-3F9E-FBE5-9BD3D5F53D4D}"/>
                  </a:ext>
                </a:extLst>
              </p:cNvPr>
              <p:cNvSpPr/>
              <p:nvPr/>
            </p:nvSpPr>
            <p:spPr>
              <a:xfrm rot="16200000">
                <a:off x="3901009" y="482286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7" name="Isosceles Triangle 208">
                <a:extLst>
                  <a:ext uri="{FF2B5EF4-FFF2-40B4-BE49-F238E27FC236}">
                    <a16:creationId xmlns:a16="http://schemas.microsoft.com/office/drawing/2014/main" id="{A7F4D120-8FB4-2AAB-CAF2-2BE8DB7CC3FB}"/>
                  </a:ext>
                </a:extLst>
              </p:cNvPr>
              <p:cNvSpPr/>
              <p:nvPr/>
            </p:nvSpPr>
            <p:spPr>
              <a:xfrm>
                <a:off x="4286486" y="4786553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195497BB-7CE6-52D0-958D-649BD77D1A98}"/>
                  </a:ext>
                </a:extLst>
              </p:cNvPr>
              <p:cNvSpPr/>
              <p:nvPr/>
            </p:nvSpPr>
            <p:spPr>
              <a:xfrm>
                <a:off x="4332818" y="4810728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DFA6E19C-220D-ADDF-49BC-A0C81390E71C}"/>
                  </a:ext>
                </a:extLst>
              </p:cNvPr>
              <p:cNvSpPr/>
              <p:nvPr/>
            </p:nvSpPr>
            <p:spPr>
              <a:xfrm rot="1762310">
                <a:off x="4305829" y="4786440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487D83AF-4D02-30D6-EE3C-DC35F0B0A2B9}"/>
                  </a:ext>
                </a:extLst>
              </p:cNvPr>
              <p:cNvSpPr/>
              <p:nvPr/>
            </p:nvSpPr>
            <p:spPr>
              <a:xfrm rot="16200000">
                <a:off x="4325096" y="4823715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Isosceles Triangle 208">
                <a:extLst>
                  <a:ext uri="{FF2B5EF4-FFF2-40B4-BE49-F238E27FC236}">
                    <a16:creationId xmlns:a16="http://schemas.microsoft.com/office/drawing/2014/main" id="{DA07ADFA-4C2D-D1C2-3A1D-433CF541A6EF}"/>
                  </a:ext>
                </a:extLst>
              </p:cNvPr>
              <p:cNvSpPr/>
              <p:nvPr/>
            </p:nvSpPr>
            <p:spPr>
              <a:xfrm>
                <a:off x="4149746" y="4787264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34EFBD1C-502B-CA87-651F-FCD7C50EAD43}"/>
                  </a:ext>
                </a:extLst>
              </p:cNvPr>
              <p:cNvSpPr/>
              <p:nvPr/>
            </p:nvSpPr>
            <p:spPr>
              <a:xfrm>
                <a:off x="4196078" y="4811439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285896-07E8-9506-33DA-3C1070CC9663}"/>
                  </a:ext>
                </a:extLst>
              </p:cNvPr>
              <p:cNvSpPr/>
              <p:nvPr/>
            </p:nvSpPr>
            <p:spPr>
              <a:xfrm rot="1762310">
                <a:off x="4169089" y="4787151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94A9C336-F99E-4DE2-9E5E-5FD621FA354B}"/>
                  </a:ext>
                </a:extLst>
              </p:cNvPr>
              <p:cNvSpPr/>
              <p:nvPr/>
            </p:nvSpPr>
            <p:spPr>
              <a:xfrm rot="16200000">
                <a:off x="4188356" y="4824426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Isosceles Triangle 208">
                <a:extLst>
                  <a:ext uri="{FF2B5EF4-FFF2-40B4-BE49-F238E27FC236}">
                    <a16:creationId xmlns:a16="http://schemas.microsoft.com/office/drawing/2014/main" id="{AACFC1C6-AED7-87C2-5FAD-BD22D010D2BD}"/>
                  </a:ext>
                </a:extLst>
              </p:cNvPr>
              <p:cNvSpPr/>
              <p:nvPr/>
            </p:nvSpPr>
            <p:spPr>
              <a:xfrm>
                <a:off x="4019287" y="4788680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E0D2D672-43DB-7798-0D7B-11E47FA2AEDF}"/>
                  </a:ext>
                </a:extLst>
              </p:cNvPr>
              <p:cNvSpPr/>
              <p:nvPr/>
            </p:nvSpPr>
            <p:spPr>
              <a:xfrm>
                <a:off x="4065619" y="4812855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F12EC8C-F0C1-ED77-02C1-AAB0A7D9C51A}"/>
                  </a:ext>
                </a:extLst>
              </p:cNvPr>
              <p:cNvSpPr/>
              <p:nvPr/>
            </p:nvSpPr>
            <p:spPr>
              <a:xfrm rot="1762310">
                <a:off x="4038630" y="4788567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3F0185A4-F262-92CF-3CDE-6C8BDCC978A0}"/>
                  </a:ext>
                </a:extLst>
              </p:cNvPr>
              <p:cNvSpPr/>
              <p:nvPr/>
            </p:nvSpPr>
            <p:spPr>
              <a:xfrm rot="16200000">
                <a:off x="4057897" y="4825842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Isosceles Triangle 208">
                <a:extLst>
                  <a:ext uri="{FF2B5EF4-FFF2-40B4-BE49-F238E27FC236}">
                    <a16:creationId xmlns:a16="http://schemas.microsoft.com/office/drawing/2014/main" id="{77EA2FBC-7BC5-9ED3-2849-0DB5962A31D9}"/>
                  </a:ext>
                </a:extLst>
              </p:cNvPr>
              <p:cNvSpPr/>
              <p:nvPr/>
            </p:nvSpPr>
            <p:spPr>
              <a:xfrm>
                <a:off x="2777347" y="4792691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6214281C-B99A-5E46-0744-E0CB295E4487}"/>
                  </a:ext>
                </a:extLst>
              </p:cNvPr>
              <p:cNvSpPr/>
              <p:nvPr/>
            </p:nvSpPr>
            <p:spPr>
              <a:xfrm>
                <a:off x="2823679" y="4816866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2FAF0CAB-1729-9BDC-66D0-EED27B74B212}"/>
                  </a:ext>
                </a:extLst>
              </p:cNvPr>
              <p:cNvSpPr/>
              <p:nvPr/>
            </p:nvSpPr>
            <p:spPr>
              <a:xfrm rot="1762310">
                <a:off x="2796690" y="4792578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EBD75313-9642-1F37-4E6F-9F68F1516734}"/>
                  </a:ext>
                </a:extLst>
              </p:cNvPr>
              <p:cNvSpPr/>
              <p:nvPr/>
            </p:nvSpPr>
            <p:spPr>
              <a:xfrm rot="16200000">
                <a:off x="2815957" y="4829853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3" name="Isosceles Triangle 208">
                <a:extLst>
                  <a:ext uri="{FF2B5EF4-FFF2-40B4-BE49-F238E27FC236}">
                    <a16:creationId xmlns:a16="http://schemas.microsoft.com/office/drawing/2014/main" id="{508B2A1F-AFA0-A460-EC40-5CE9C1A41713}"/>
                  </a:ext>
                </a:extLst>
              </p:cNvPr>
              <p:cNvSpPr/>
              <p:nvPr/>
            </p:nvSpPr>
            <p:spPr>
              <a:xfrm>
                <a:off x="3194480" y="4790065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BE5E804C-AFD1-E662-F1E3-012336D3BFE9}"/>
                  </a:ext>
                </a:extLst>
              </p:cNvPr>
              <p:cNvSpPr/>
              <p:nvPr/>
            </p:nvSpPr>
            <p:spPr>
              <a:xfrm>
                <a:off x="3240812" y="4814240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84C3A155-4447-53D2-A487-C7B1661A0FF5}"/>
                  </a:ext>
                </a:extLst>
              </p:cNvPr>
              <p:cNvSpPr/>
              <p:nvPr/>
            </p:nvSpPr>
            <p:spPr>
              <a:xfrm rot="1762310">
                <a:off x="3213823" y="4789952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2B7F0F8-34C2-3396-BA32-00E5A4627AF5}"/>
                  </a:ext>
                </a:extLst>
              </p:cNvPr>
              <p:cNvSpPr/>
              <p:nvPr/>
            </p:nvSpPr>
            <p:spPr>
              <a:xfrm rot="16200000">
                <a:off x="3233090" y="4827227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Isosceles Triangle 208">
                <a:extLst>
                  <a:ext uri="{FF2B5EF4-FFF2-40B4-BE49-F238E27FC236}">
                    <a16:creationId xmlns:a16="http://schemas.microsoft.com/office/drawing/2014/main" id="{8FE3D611-2B09-FCE2-2D02-A522F78E94DF}"/>
                  </a:ext>
                </a:extLst>
              </p:cNvPr>
              <p:cNvSpPr/>
              <p:nvPr/>
            </p:nvSpPr>
            <p:spPr>
              <a:xfrm>
                <a:off x="3057740" y="4790776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A36C7FEC-D6BB-3780-E8D9-DBE43758EA22}"/>
                  </a:ext>
                </a:extLst>
              </p:cNvPr>
              <p:cNvSpPr/>
              <p:nvPr/>
            </p:nvSpPr>
            <p:spPr>
              <a:xfrm>
                <a:off x="3104072" y="4814951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049D2927-B15F-FD7B-994B-442997FCB14F}"/>
                  </a:ext>
                </a:extLst>
              </p:cNvPr>
              <p:cNvSpPr/>
              <p:nvPr/>
            </p:nvSpPr>
            <p:spPr>
              <a:xfrm rot="1762310">
                <a:off x="3077083" y="4790663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DF607A17-615C-226D-A700-4005C21BE68E}"/>
                  </a:ext>
                </a:extLst>
              </p:cNvPr>
              <p:cNvSpPr/>
              <p:nvPr/>
            </p:nvSpPr>
            <p:spPr>
              <a:xfrm rot="16200000">
                <a:off x="3096350" y="4827938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1" name="Isosceles Triangle 208">
                <a:extLst>
                  <a:ext uri="{FF2B5EF4-FFF2-40B4-BE49-F238E27FC236}">
                    <a16:creationId xmlns:a16="http://schemas.microsoft.com/office/drawing/2014/main" id="{6C3C7A60-5B55-75E4-EB16-B89559A2F765}"/>
                  </a:ext>
                </a:extLst>
              </p:cNvPr>
              <p:cNvSpPr/>
              <p:nvPr/>
            </p:nvSpPr>
            <p:spPr>
              <a:xfrm>
                <a:off x="2927281" y="4792192"/>
                <a:ext cx="152505" cy="97285"/>
              </a:xfrm>
              <a:custGeom>
                <a:avLst/>
                <a:gdLst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152505 w 152505"/>
                  <a:gd name="connsiteY2" fmla="*/ 147291 h 147291"/>
                  <a:gd name="connsiteX3" fmla="*/ 0 w 152505"/>
                  <a:gd name="connsiteY3" fmla="*/ 147291 h 147291"/>
                  <a:gd name="connsiteX0" fmla="*/ 0 w 152505"/>
                  <a:gd name="connsiteY0" fmla="*/ 147291 h 147291"/>
                  <a:gd name="connsiteX1" fmla="*/ 76253 w 152505"/>
                  <a:gd name="connsiteY1" fmla="*/ 0 h 147291"/>
                  <a:gd name="connsiteX2" fmla="*/ 92353 w 152505"/>
                  <a:gd name="connsiteY2" fmla="*/ 23343 h 147291"/>
                  <a:gd name="connsiteX3" fmla="*/ 152505 w 152505"/>
                  <a:gd name="connsiteY3" fmla="*/ 147291 h 147291"/>
                  <a:gd name="connsiteX4" fmla="*/ 0 w 152505"/>
                  <a:gd name="connsiteY4" fmla="*/ 147291 h 147291"/>
                  <a:gd name="connsiteX0" fmla="*/ 0 w 152505"/>
                  <a:gd name="connsiteY0" fmla="*/ 147291 h 147291"/>
                  <a:gd name="connsiteX1" fmla="*/ 59015 w 152505"/>
                  <a:gd name="connsiteY1" fmla="*/ 25724 h 147291"/>
                  <a:gd name="connsiteX2" fmla="*/ 76253 w 152505"/>
                  <a:gd name="connsiteY2" fmla="*/ 0 h 147291"/>
                  <a:gd name="connsiteX3" fmla="*/ 92353 w 152505"/>
                  <a:gd name="connsiteY3" fmla="*/ 23343 h 147291"/>
                  <a:gd name="connsiteX4" fmla="*/ 152505 w 152505"/>
                  <a:gd name="connsiteY4" fmla="*/ 147291 h 147291"/>
                  <a:gd name="connsiteX5" fmla="*/ 0 w 152505"/>
                  <a:gd name="connsiteY5" fmla="*/ 147291 h 147291"/>
                  <a:gd name="connsiteX0" fmla="*/ 0 w 152505"/>
                  <a:gd name="connsiteY0" fmla="*/ 133003 h 133003"/>
                  <a:gd name="connsiteX1" fmla="*/ 59015 w 152505"/>
                  <a:gd name="connsiteY1" fmla="*/ 11436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92353 w 152505"/>
                  <a:gd name="connsiteY3" fmla="*/ 9055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33003 h 133003"/>
                  <a:gd name="connsiteX1" fmla="*/ 44727 w 152505"/>
                  <a:gd name="connsiteY1" fmla="*/ 44774 h 133003"/>
                  <a:gd name="connsiteX2" fmla="*/ 78634 w 152505"/>
                  <a:gd name="connsiteY2" fmla="*/ 0 h 133003"/>
                  <a:gd name="connsiteX3" fmla="*/ 113784 w 152505"/>
                  <a:gd name="connsiteY3" fmla="*/ 35249 h 133003"/>
                  <a:gd name="connsiteX4" fmla="*/ 152505 w 152505"/>
                  <a:gd name="connsiteY4" fmla="*/ 133003 h 133003"/>
                  <a:gd name="connsiteX5" fmla="*/ 0 w 152505"/>
                  <a:gd name="connsiteY5" fmla="*/ 133003 h 133003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3784 w 152505"/>
                  <a:gd name="connsiteY3" fmla="*/ 11437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109191 h 109191"/>
                  <a:gd name="connsiteX1" fmla="*/ 44727 w 152505"/>
                  <a:gd name="connsiteY1" fmla="*/ 20962 h 109191"/>
                  <a:gd name="connsiteX2" fmla="*/ 78634 w 152505"/>
                  <a:gd name="connsiteY2" fmla="*/ 0 h 109191"/>
                  <a:gd name="connsiteX3" fmla="*/ 111403 w 152505"/>
                  <a:gd name="connsiteY3" fmla="*/ 16199 h 109191"/>
                  <a:gd name="connsiteX4" fmla="*/ 152505 w 152505"/>
                  <a:gd name="connsiteY4" fmla="*/ 109191 h 109191"/>
                  <a:gd name="connsiteX5" fmla="*/ 0 w 152505"/>
                  <a:gd name="connsiteY5" fmla="*/ 109191 h 109191"/>
                  <a:gd name="connsiteX0" fmla="*/ 0 w 152505"/>
                  <a:gd name="connsiteY0" fmla="*/ 97285 h 97285"/>
                  <a:gd name="connsiteX1" fmla="*/ 44727 w 152505"/>
                  <a:gd name="connsiteY1" fmla="*/ 9056 h 97285"/>
                  <a:gd name="connsiteX2" fmla="*/ 76253 w 152505"/>
                  <a:gd name="connsiteY2" fmla="*/ 0 h 97285"/>
                  <a:gd name="connsiteX3" fmla="*/ 111403 w 152505"/>
                  <a:gd name="connsiteY3" fmla="*/ 4293 h 97285"/>
                  <a:gd name="connsiteX4" fmla="*/ 152505 w 152505"/>
                  <a:gd name="connsiteY4" fmla="*/ 97285 h 97285"/>
                  <a:gd name="connsiteX5" fmla="*/ 0 w 152505"/>
                  <a:gd name="connsiteY5" fmla="*/ 97285 h 9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05" h="97285">
                    <a:moveTo>
                      <a:pt x="0" y="97285"/>
                    </a:moveTo>
                    <a:lnTo>
                      <a:pt x="44727" y="9056"/>
                    </a:lnTo>
                    <a:lnTo>
                      <a:pt x="76253" y="0"/>
                    </a:lnTo>
                    <a:lnTo>
                      <a:pt x="111403" y="4293"/>
                    </a:lnTo>
                    <a:lnTo>
                      <a:pt x="152505" y="97285"/>
                    </a:lnTo>
                    <a:lnTo>
                      <a:pt x="0" y="9728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rgbClr val="FFE8E7"/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4E736F76-6FC8-9DFF-6C4D-6235F40DAE3A}"/>
                  </a:ext>
                </a:extLst>
              </p:cNvPr>
              <p:cNvSpPr/>
              <p:nvPr/>
            </p:nvSpPr>
            <p:spPr>
              <a:xfrm>
                <a:off x="2973613" y="4816367"/>
                <a:ext cx="43200" cy="43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3090A779-30AC-0430-9FF2-0B65807F08B8}"/>
                  </a:ext>
                </a:extLst>
              </p:cNvPr>
              <p:cNvSpPr/>
              <p:nvPr/>
            </p:nvSpPr>
            <p:spPr>
              <a:xfrm rot="1762310">
                <a:off x="2946624" y="4792079"/>
                <a:ext cx="18000" cy="108208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D1ECF8EE-37B3-41B5-071E-840B6D81700A}"/>
                  </a:ext>
                </a:extLst>
              </p:cNvPr>
              <p:cNvSpPr/>
              <p:nvPr/>
            </p:nvSpPr>
            <p:spPr>
              <a:xfrm rot="16200000">
                <a:off x="2965891" y="4829354"/>
                <a:ext cx="18000" cy="108000"/>
              </a:xfrm>
              <a:custGeom>
                <a:avLst/>
                <a:gdLst>
                  <a:gd name="connsiteX0" fmla="*/ 0 w 71438"/>
                  <a:gd name="connsiteY0" fmla="*/ 0 h 435768"/>
                  <a:gd name="connsiteX1" fmla="*/ 2382 w 71438"/>
                  <a:gd name="connsiteY1" fmla="*/ 435768 h 435768"/>
                  <a:gd name="connsiteX2" fmla="*/ 57150 w 71438"/>
                  <a:gd name="connsiteY2" fmla="*/ 357187 h 435768"/>
                  <a:gd name="connsiteX3" fmla="*/ 28575 w 71438"/>
                  <a:gd name="connsiteY3" fmla="*/ 271462 h 435768"/>
                  <a:gd name="connsiteX4" fmla="*/ 50007 w 71438"/>
                  <a:gd name="connsiteY4" fmla="*/ 226218 h 435768"/>
                  <a:gd name="connsiteX5" fmla="*/ 30957 w 71438"/>
                  <a:gd name="connsiteY5" fmla="*/ 150018 h 435768"/>
                  <a:gd name="connsiteX6" fmla="*/ 71438 w 71438"/>
                  <a:gd name="connsiteY6" fmla="*/ 104775 h 435768"/>
                  <a:gd name="connsiteX7" fmla="*/ 0 w 71438"/>
                  <a:gd name="connsiteY7" fmla="*/ 0 h 4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38" h="435768">
                    <a:moveTo>
                      <a:pt x="0" y="0"/>
                    </a:moveTo>
                    <a:lnTo>
                      <a:pt x="2382" y="435768"/>
                    </a:lnTo>
                    <a:lnTo>
                      <a:pt x="57150" y="357187"/>
                    </a:lnTo>
                    <a:lnTo>
                      <a:pt x="28575" y="271462"/>
                    </a:lnTo>
                    <a:lnTo>
                      <a:pt x="50007" y="226218"/>
                    </a:lnTo>
                    <a:lnTo>
                      <a:pt x="30957" y="150018"/>
                    </a:lnTo>
                    <a:lnTo>
                      <a:pt x="71438" y="10477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3000">
                    <a:srgbClr val="FFE8E7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78" name="Isosceles Triangle 208">
              <a:extLst>
                <a:ext uri="{FF2B5EF4-FFF2-40B4-BE49-F238E27FC236}">
                  <a16:creationId xmlns:a16="http://schemas.microsoft.com/office/drawing/2014/main" id="{F1962599-ABE2-2420-F615-0350D7DDF044}"/>
                </a:ext>
              </a:extLst>
            </p:cNvPr>
            <p:cNvSpPr/>
            <p:nvPr/>
          </p:nvSpPr>
          <p:spPr>
            <a:xfrm>
              <a:off x="11021500" y="424428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F1DD5406-2DB3-D1F1-4CCB-4BE066BC0B98}"/>
                </a:ext>
              </a:extLst>
            </p:cNvPr>
            <p:cNvSpPr/>
            <p:nvPr/>
          </p:nvSpPr>
          <p:spPr>
            <a:xfrm>
              <a:off x="11067832" y="42684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050050F2-5D2F-A443-3150-2BC7B214C83F}"/>
                </a:ext>
              </a:extLst>
            </p:cNvPr>
            <p:cNvSpPr/>
            <p:nvPr/>
          </p:nvSpPr>
          <p:spPr>
            <a:xfrm rot="1762310">
              <a:off x="11040843" y="424417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85BE116F-4890-11D7-96EC-17B40D4B664C}"/>
                </a:ext>
              </a:extLst>
            </p:cNvPr>
            <p:cNvSpPr/>
            <p:nvPr/>
          </p:nvSpPr>
          <p:spPr>
            <a:xfrm rot="16200000">
              <a:off x="11060110" y="428145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2" name="Isosceles Triangle 208">
              <a:extLst>
                <a:ext uri="{FF2B5EF4-FFF2-40B4-BE49-F238E27FC236}">
                  <a16:creationId xmlns:a16="http://schemas.microsoft.com/office/drawing/2014/main" id="{C9A1D307-E3A2-1599-E027-B672439B8B0D}"/>
                </a:ext>
              </a:extLst>
            </p:cNvPr>
            <p:cNvSpPr/>
            <p:nvPr/>
          </p:nvSpPr>
          <p:spPr>
            <a:xfrm>
              <a:off x="10731892" y="424428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7FD2366D-3567-EAF8-978E-FBF4EA586B15}"/>
                </a:ext>
              </a:extLst>
            </p:cNvPr>
            <p:cNvSpPr/>
            <p:nvPr/>
          </p:nvSpPr>
          <p:spPr>
            <a:xfrm>
              <a:off x="10778224" y="42684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AAC4A830-E7F9-0DCC-4A04-386A5E6E20C2}"/>
                </a:ext>
              </a:extLst>
            </p:cNvPr>
            <p:cNvSpPr/>
            <p:nvPr/>
          </p:nvSpPr>
          <p:spPr>
            <a:xfrm rot="1762310">
              <a:off x="10751235" y="424417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03F7A085-DA7B-EE80-987C-6B115607727A}"/>
                </a:ext>
              </a:extLst>
            </p:cNvPr>
            <p:cNvSpPr/>
            <p:nvPr/>
          </p:nvSpPr>
          <p:spPr>
            <a:xfrm rot="16200000">
              <a:off x="10770502" y="428145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6" name="Isosceles Triangle 208">
              <a:extLst>
                <a:ext uri="{FF2B5EF4-FFF2-40B4-BE49-F238E27FC236}">
                  <a16:creationId xmlns:a16="http://schemas.microsoft.com/office/drawing/2014/main" id="{0636B597-A789-2D9E-1F71-D53184B37D86}"/>
                </a:ext>
              </a:extLst>
            </p:cNvPr>
            <p:cNvSpPr/>
            <p:nvPr/>
          </p:nvSpPr>
          <p:spPr>
            <a:xfrm>
              <a:off x="11130419" y="4235308"/>
              <a:ext cx="152505" cy="97285"/>
            </a:xfrm>
            <a:custGeom>
              <a:avLst/>
              <a:gdLst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152505 w 152505"/>
                <a:gd name="connsiteY2" fmla="*/ 147291 h 147291"/>
                <a:gd name="connsiteX3" fmla="*/ 0 w 152505"/>
                <a:gd name="connsiteY3" fmla="*/ 147291 h 147291"/>
                <a:gd name="connsiteX0" fmla="*/ 0 w 152505"/>
                <a:gd name="connsiteY0" fmla="*/ 147291 h 147291"/>
                <a:gd name="connsiteX1" fmla="*/ 76253 w 152505"/>
                <a:gd name="connsiteY1" fmla="*/ 0 h 147291"/>
                <a:gd name="connsiteX2" fmla="*/ 92353 w 152505"/>
                <a:gd name="connsiteY2" fmla="*/ 23343 h 147291"/>
                <a:gd name="connsiteX3" fmla="*/ 152505 w 152505"/>
                <a:gd name="connsiteY3" fmla="*/ 147291 h 147291"/>
                <a:gd name="connsiteX4" fmla="*/ 0 w 152505"/>
                <a:gd name="connsiteY4" fmla="*/ 147291 h 147291"/>
                <a:gd name="connsiteX0" fmla="*/ 0 w 152505"/>
                <a:gd name="connsiteY0" fmla="*/ 147291 h 147291"/>
                <a:gd name="connsiteX1" fmla="*/ 59015 w 152505"/>
                <a:gd name="connsiteY1" fmla="*/ 25724 h 147291"/>
                <a:gd name="connsiteX2" fmla="*/ 76253 w 152505"/>
                <a:gd name="connsiteY2" fmla="*/ 0 h 147291"/>
                <a:gd name="connsiteX3" fmla="*/ 92353 w 152505"/>
                <a:gd name="connsiteY3" fmla="*/ 23343 h 147291"/>
                <a:gd name="connsiteX4" fmla="*/ 152505 w 152505"/>
                <a:gd name="connsiteY4" fmla="*/ 147291 h 147291"/>
                <a:gd name="connsiteX5" fmla="*/ 0 w 152505"/>
                <a:gd name="connsiteY5" fmla="*/ 147291 h 147291"/>
                <a:gd name="connsiteX0" fmla="*/ 0 w 152505"/>
                <a:gd name="connsiteY0" fmla="*/ 133003 h 133003"/>
                <a:gd name="connsiteX1" fmla="*/ 59015 w 152505"/>
                <a:gd name="connsiteY1" fmla="*/ 11436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92353 w 152505"/>
                <a:gd name="connsiteY3" fmla="*/ 9055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33003 h 133003"/>
                <a:gd name="connsiteX1" fmla="*/ 44727 w 152505"/>
                <a:gd name="connsiteY1" fmla="*/ 44774 h 133003"/>
                <a:gd name="connsiteX2" fmla="*/ 78634 w 152505"/>
                <a:gd name="connsiteY2" fmla="*/ 0 h 133003"/>
                <a:gd name="connsiteX3" fmla="*/ 113784 w 152505"/>
                <a:gd name="connsiteY3" fmla="*/ 35249 h 133003"/>
                <a:gd name="connsiteX4" fmla="*/ 152505 w 152505"/>
                <a:gd name="connsiteY4" fmla="*/ 133003 h 133003"/>
                <a:gd name="connsiteX5" fmla="*/ 0 w 152505"/>
                <a:gd name="connsiteY5" fmla="*/ 133003 h 133003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3784 w 152505"/>
                <a:gd name="connsiteY3" fmla="*/ 11437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109191 h 109191"/>
                <a:gd name="connsiteX1" fmla="*/ 44727 w 152505"/>
                <a:gd name="connsiteY1" fmla="*/ 20962 h 109191"/>
                <a:gd name="connsiteX2" fmla="*/ 78634 w 152505"/>
                <a:gd name="connsiteY2" fmla="*/ 0 h 109191"/>
                <a:gd name="connsiteX3" fmla="*/ 111403 w 152505"/>
                <a:gd name="connsiteY3" fmla="*/ 16199 h 109191"/>
                <a:gd name="connsiteX4" fmla="*/ 152505 w 152505"/>
                <a:gd name="connsiteY4" fmla="*/ 109191 h 109191"/>
                <a:gd name="connsiteX5" fmla="*/ 0 w 152505"/>
                <a:gd name="connsiteY5" fmla="*/ 109191 h 109191"/>
                <a:gd name="connsiteX0" fmla="*/ 0 w 152505"/>
                <a:gd name="connsiteY0" fmla="*/ 97285 h 97285"/>
                <a:gd name="connsiteX1" fmla="*/ 44727 w 152505"/>
                <a:gd name="connsiteY1" fmla="*/ 9056 h 97285"/>
                <a:gd name="connsiteX2" fmla="*/ 76253 w 152505"/>
                <a:gd name="connsiteY2" fmla="*/ 0 h 97285"/>
                <a:gd name="connsiteX3" fmla="*/ 111403 w 152505"/>
                <a:gd name="connsiteY3" fmla="*/ 4293 h 97285"/>
                <a:gd name="connsiteX4" fmla="*/ 152505 w 152505"/>
                <a:gd name="connsiteY4" fmla="*/ 97285 h 97285"/>
                <a:gd name="connsiteX5" fmla="*/ 0 w 152505"/>
                <a:gd name="connsiteY5" fmla="*/ 97285 h 9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05" h="97285">
                  <a:moveTo>
                    <a:pt x="0" y="97285"/>
                  </a:moveTo>
                  <a:lnTo>
                    <a:pt x="44727" y="9056"/>
                  </a:lnTo>
                  <a:lnTo>
                    <a:pt x="76253" y="0"/>
                  </a:lnTo>
                  <a:lnTo>
                    <a:pt x="111403" y="4293"/>
                  </a:lnTo>
                  <a:lnTo>
                    <a:pt x="152505" y="97285"/>
                  </a:lnTo>
                  <a:lnTo>
                    <a:pt x="0" y="972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E8E7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24E39CE-7EB7-D823-F3A0-864E1F727211}"/>
                </a:ext>
              </a:extLst>
            </p:cNvPr>
            <p:cNvSpPr/>
            <p:nvPr/>
          </p:nvSpPr>
          <p:spPr>
            <a:xfrm>
              <a:off x="11176751" y="425948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05D733-92D0-CFD9-F497-6072673274E5}"/>
                </a:ext>
              </a:extLst>
            </p:cNvPr>
            <p:cNvSpPr/>
            <p:nvPr/>
          </p:nvSpPr>
          <p:spPr>
            <a:xfrm rot="1762310">
              <a:off x="11149762" y="4235195"/>
              <a:ext cx="18000" cy="108208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E2BC4A1-4638-2FF8-5B8F-D239D02C847F}"/>
                </a:ext>
              </a:extLst>
            </p:cNvPr>
            <p:cNvSpPr/>
            <p:nvPr/>
          </p:nvSpPr>
          <p:spPr>
            <a:xfrm rot="16200000">
              <a:off x="11169029" y="4272470"/>
              <a:ext cx="18000" cy="108000"/>
            </a:xfrm>
            <a:custGeom>
              <a:avLst/>
              <a:gdLst>
                <a:gd name="connsiteX0" fmla="*/ 0 w 71438"/>
                <a:gd name="connsiteY0" fmla="*/ 0 h 435768"/>
                <a:gd name="connsiteX1" fmla="*/ 2382 w 71438"/>
                <a:gd name="connsiteY1" fmla="*/ 435768 h 435768"/>
                <a:gd name="connsiteX2" fmla="*/ 57150 w 71438"/>
                <a:gd name="connsiteY2" fmla="*/ 357187 h 435768"/>
                <a:gd name="connsiteX3" fmla="*/ 28575 w 71438"/>
                <a:gd name="connsiteY3" fmla="*/ 271462 h 435768"/>
                <a:gd name="connsiteX4" fmla="*/ 50007 w 71438"/>
                <a:gd name="connsiteY4" fmla="*/ 226218 h 435768"/>
                <a:gd name="connsiteX5" fmla="*/ 30957 w 71438"/>
                <a:gd name="connsiteY5" fmla="*/ 150018 h 435768"/>
                <a:gd name="connsiteX6" fmla="*/ 71438 w 71438"/>
                <a:gd name="connsiteY6" fmla="*/ 104775 h 435768"/>
                <a:gd name="connsiteX7" fmla="*/ 0 w 71438"/>
                <a:gd name="connsiteY7" fmla="*/ 0 h 4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438" h="435768">
                  <a:moveTo>
                    <a:pt x="0" y="0"/>
                  </a:moveTo>
                  <a:lnTo>
                    <a:pt x="2382" y="435768"/>
                  </a:lnTo>
                  <a:lnTo>
                    <a:pt x="57150" y="357187"/>
                  </a:lnTo>
                  <a:lnTo>
                    <a:pt x="28575" y="271462"/>
                  </a:lnTo>
                  <a:lnTo>
                    <a:pt x="50007" y="226218"/>
                  </a:lnTo>
                  <a:lnTo>
                    <a:pt x="30957" y="150018"/>
                  </a:lnTo>
                  <a:lnTo>
                    <a:pt x="71438" y="104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3000">
                  <a:srgbClr val="FFE8E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1" name="Isosceles Triangle 590">
              <a:extLst>
                <a:ext uri="{FF2B5EF4-FFF2-40B4-BE49-F238E27FC236}">
                  <a16:creationId xmlns:a16="http://schemas.microsoft.com/office/drawing/2014/main" id="{2EAAC762-B0B2-9AAF-D014-E60BADE67414}"/>
                </a:ext>
              </a:extLst>
            </p:cNvPr>
            <p:cNvSpPr/>
            <p:nvPr/>
          </p:nvSpPr>
          <p:spPr>
            <a:xfrm flipV="1">
              <a:off x="9388325" y="3879304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2" name="Isosceles Triangle 591">
              <a:extLst>
                <a:ext uri="{FF2B5EF4-FFF2-40B4-BE49-F238E27FC236}">
                  <a16:creationId xmlns:a16="http://schemas.microsoft.com/office/drawing/2014/main" id="{CB4316CC-4777-27CF-53D6-B407E447DC7E}"/>
                </a:ext>
              </a:extLst>
            </p:cNvPr>
            <p:cNvSpPr/>
            <p:nvPr/>
          </p:nvSpPr>
          <p:spPr>
            <a:xfrm flipV="1">
              <a:off x="9679029" y="3861087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3" name="Isosceles Triangle 592">
              <a:extLst>
                <a:ext uri="{FF2B5EF4-FFF2-40B4-BE49-F238E27FC236}">
                  <a16:creationId xmlns:a16="http://schemas.microsoft.com/office/drawing/2014/main" id="{944852E4-90C8-1CB1-F9D1-F7529A1A5B28}"/>
                </a:ext>
              </a:extLst>
            </p:cNvPr>
            <p:cNvSpPr/>
            <p:nvPr/>
          </p:nvSpPr>
          <p:spPr>
            <a:xfrm flipV="1">
              <a:off x="9537435" y="3789804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4" name="Isosceles Triangle 593">
              <a:extLst>
                <a:ext uri="{FF2B5EF4-FFF2-40B4-BE49-F238E27FC236}">
                  <a16:creationId xmlns:a16="http://schemas.microsoft.com/office/drawing/2014/main" id="{718984D5-975D-6D70-5A89-27EAE8C85E84}"/>
                </a:ext>
              </a:extLst>
            </p:cNvPr>
            <p:cNvSpPr/>
            <p:nvPr/>
          </p:nvSpPr>
          <p:spPr>
            <a:xfrm flipV="1">
              <a:off x="9748574" y="3868481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5" name="Isosceles Triangle 594">
              <a:extLst>
                <a:ext uri="{FF2B5EF4-FFF2-40B4-BE49-F238E27FC236}">
                  <a16:creationId xmlns:a16="http://schemas.microsoft.com/office/drawing/2014/main" id="{D0707BF6-E2AD-D479-BAAF-2BD45B33B2BC}"/>
                </a:ext>
              </a:extLst>
            </p:cNvPr>
            <p:cNvSpPr/>
            <p:nvPr/>
          </p:nvSpPr>
          <p:spPr>
            <a:xfrm flipV="1">
              <a:off x="10132570" y="3790406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6" name="Isosceles Triangle 595">
              <a:extLst>
                <a:ext uri="{FF2B5EF4-FFF2-40B4-BE49-F238E27FC236}">
                  <a16:creationId xmlns:a16="http://schemas.microsoft.com/office/drawing/2014/main" id="{402D78BF-0C41-5B9D-2B01-EEBC0F27CAFA}"/>
                </a:ext>
              </a:extLst>
            </p:cNvPr>
            <p:cNvSpPr/>
            <p:nvPr/>
          </p:nvSpPr>
          <p:spPr>
            <a:xfrm flipV="1">
              <a:off x="10374048" y="3820482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7" name="Isosceles Triangle 596">
              <a:extLst>
                <a:ext uri="{FF2B5EF4-FFF2-40B4-BE49-F238E27FC236}">
                  <a16:creationId xmlns:a16="http://schemas.microsoft.com/office/drawing/2014/main" id="{E18A50A0-D3F2-43B4-2CB5-2A141FA67B33}"/>
                </a:ext>
              </a:extLst>
            </p:cNvPr>
            <p:cNvSpPr/>
            <p:nvPr/>
          </p:nvSpPr>
          <p:spPr>
            <a:xfrm flipV="1">
              <a:off x="10612259" y="3897512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8" name="Isosceles Triangle 597">
              <a:extLst>
                <a:ext uri="{FF2B5EF4-FFF2-40B4-BE49-F238E27FC236}">
                  <a16:creationId xmlns:a16="http://schemas.microsoft.com/office/drawing/2014/main" id="{48626837-AD80-373A-AA00-DBDFEE4FA4B4}"/>
                </a:ext>
              </a:extLst>
            </p:cNvPr>
            <p:cNvSpPr/>
            <p:nvPr/>
          </p:nvSpPr>
          <p:spPr>
            <a:xfrm flipV="1">
              <a:off x="10442295" y="3825065"/>
              <a:ext cx="86360" cy="2649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9" name="Isosceles Triangle 598">
              <a:extLst>
                <a:ext uri="{FF2B5EF4-FFF2-40B4-BE49-F238E27FC236}">
                  <a16:creationId xmlns:a16="http://schemas.microsoft.com/office/drawing/2014/main" id="{79405D7E-A70B-C3F9-F715-814A769C469C}"/>
                </a:ext>
              </a:extLst>
            </p:cNvPr>
            <p:cNvSpPr/>
            <p:nvPr/>
          </p:nvSpPr>
          <p:spPr>
            <a:xfrm flipV="1">
              <a:off x="10879205" y="3811557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0" name="Isosceles Triangle 599">
              <a:extLst>
                <a:ext uri="{FF2B5EF4-FFF2-40B4-BE49-F238E27FC236}">
                  <a16:creationId xmlns:a16="http://schemas.microsoft.com/office/drawing/2014/main" id="{673AFE13-668B-3CCD-862A-BB9B130D4BF2}"/>
                </a:ext>
              </a:extLst>
            </p:cNvPr>
            <p:cNvSpPr/>
            <p:nvPr/>
          </p:nvSpPr>
          <p:spPr>
            <a:xfrm flipV="1">
              <a:off x="10800485" y="3772307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1" name="Isosceles Triangle 600">
              <a:extLst>
                <a:ext uri="{FF2B5EF4-FFF2-40B4-BE49-F238E27FC236}">
                  <a16:creationId xmlns:a16="http://schemas.microsoft.com/office/drawing/2014/main" id="{7C6F7205-1269-42E4-26E0-E699382FD19C}"/>
                </a:ext>
              </a:extLst>
            </p:cNvPr>
            <p:cNvSpPr/>
            <p:nvPr/>
          </p:nvSpPr>
          <p:spPr>
            <a:xfrm rot="21329314" flipV="1">
              <a:off x="11169401" y="3894558"/>
              <a:ext cx="180260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2" name="Isosceles Triangle 601">
              <a:extLst>
                <a:ext uri="{FF2B5EF4-FFF2-40B4-BE49-F238E27FC236}">
                  <a16:creationId xmlns:a16="http://schemas.microsoft.com/office/drawing/2014/main" id="{26485929-BD31-8EF1-34D2-65361AB30BC7}"/>
                </a:ext>
              </a:extLst>
            </p:cNvPr>
            <p:cNvSpPr/>
            <p:nvPr/>
          </p:nvSpPr>
          <p:spPr>
            <a:xfrm flipV="1">
              <a:off x="11006241" y="3903876"/>
              <a:ext cx="96979" cy="2776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3" name="Isosceles Triangle 602">
            <a:extLst>
              <a:ext uri="{FF2B5EF4-FFF2-40B4-BE49-F238E27FC236}">
                <a16:creationId xmlns:a16="http://schemas.microsoft.com/office/drawing/2014/main" id="{BB7A337B-CD96-392E-D435-62CBC403947D}"/>
              </a:ext>
            </a:extLst>
          </p:cNvPr>
          <p:cNvSpPr/>
          <p:nvPr/>
        </p:nvSpPr>
        <p:spPr>
          <a:xfrm flipV="1">
            <a:off x="6451972" y="3574632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Isosceles Triangle 603">
            <a:extLst>
              <a:ext uri="{FF2B5EF4-FFF2-40B4-BE49-F238E27FC236}">
                <a16:creationId xmlns:a16="http://schemas.microsoft.com/office/drawing/2014/main" id="{46048F33-B715-6BC7-1B8F-01F96CE200BB}"/>
              </a:ext>
            </a:extLst>
          </p:cNvPr>
          <p:cNvSpPr/>
          <p:nvPr/>
        </p:nvSpPr>
        <p:spPr>
          <a:xfrm flipV="1">
            <a:off x="6326991" y="3622401"/>
            <a:ext cx="96979" cy="1560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Isosceles Triangle 604">
            <a:extLst>
              <a:ext uri="{FF2B5EF4-FFF2-40B4-BE49-F238E27FC236}">
                <a16:creationId xmlns:a16="http://schemas.microsoft.com/office/drawing/2014/main" id="{14758F09-F2F7-173F-2EF6-66B83858E8CA}"/>
              </a:ext>
            </a:extLst>
          </p:cNvPr>
          <p:cNvSpPr/>
          <p:nvPr/>
        </p:nvSpPr>
        <p:spPr>
          <a:xfrm flipV="1">
            <a:off x="6136559" y="3628368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Isosceles Triangle 605">
            <a:extLst>
              <a:ext uri="{FF2B5EF4-FFF2-40B4-BE49-F238E27FC236}">
                <a16:creationId xmlns:a16="http://schemas.microsoft.com/office/drawing/2014/main" id="{6E83FDF4-FC02-38A3-232F-F9104B3C6C90}"/>
              </a:ext>
            </a:extLst>
          </p:cNvPr>
          <p:cNvSpPr/>
          <p:nvPr/>
        </p:nvSpPr>
        <p:spPr>
          <a:xfrm flipV="1">
            <a:off x="5708649" y="3609373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Isosceles Triangle 606">
            <a:extLst>
              <a:ext uri="{FF2B5EF4-FFF2-40B4-BE49-F238E27FC236}">
                <a16:creationId xmlns:a16="http://schemas.microsoft.com/office/drawing/2014/main" id="{A871FF95-F6E1-2413-6DEC-D48481903810}"/>
              </a:ext>
            </a:extLst>
          </p:cNvPr>
          <p:cNvSpPr/>
          <p:nvPr/>
        </p:nvSpPr>
        <p:spPr>
          <a:xfrm flipV="1">
            <a:off x="5563728" y="3491778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Isosceles Triangle 607">
            <a:extLst>
              <a:ext uri="{FF2B5EF4-FFF2-40B4-BE49-F238E27FC236}">
                <a16:creationId xmlns:a16="http://schemas.microsoft.com/office/drawing/2014/main" id="{D81290EE-E365-7106-CABD-0D191CDDE699}"/>
              </a:ext>
            </a:extLst>
          </p:cNvPr>
          <p:cNvSpPr/>
          <p:nvPr/>
        </p:nvSpPr>
        <p:spPr>
          <a:xfrm flipV="1">
            <a:off x="7035251" y="3618422"/>
            <a:ext cx="96979" cy="27760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TextBox 608">
            <a:extLst>
              <a:ext uri="{FF2B5EF4-FFF2-40B4-BE49-F238E27FC236}">
                <a16:creationId xmlns:a16="http://schemas.microsoft.com/office/drawing/2014/main" id="{BF8DA263-319D-5C4C-7F82-669907A26E4A}"/>
              </a:ext>
            </a:extLst>
          </p:cNvPr>
          <p:cNvSpPr txBox="1"/>
          <p:nvPr/>
        </p:nvSpPr>
        <p:spPr>
          <a:xfrm>
            <a:off x="3338191" y="2562972"/>
            <a:ext cx="148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Intact epithelium and barrier function</a:t>
            </a:r>
          </a:p>
        </p:txBody>
      </p:sp>
      <p:sp>
        <p:nvSpPr>
          <p:cNvPr id="610" name="TextBox 609">
            <a:extLst>
              <a:ext uri="{FF2B5EF4-FFF2-40B4-BE49-F238E27FC236}">
                <a16:creationId xmlns:a16="http://schemas.microsoft.com/office/drawing/2014/main" id="{AAB1803F-EB6D-52B4-F882-755B6016CA5D}"/>
              </a:ext>
            </a:extLst>
          </p:cNvPr>
          <p:cNvSpPr txBox="1"/>
          <p:nvPr/>
        </p:nvSpPr>
        <p:spPr>
          <a:xfrm>
            <a:off x="5402600" y="4154864"/>
            <a:ext cx="20206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Impairment of tight junctions and epithelial barrier</a:t>
            </a: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33439921-5BA1-E857-9185-E30B6558C9D4}"/>
              </a:ext>
            </a:extLst>
          </p:cNvPr>
          <p:cNvSpPr txBox="1"/>
          <p:nvPr/>
        </p:nvSpPr>
        <p:spPr>
          <a:xfrm>
            <a:off x="4559053" y="5209898"/>
            <a:ext cx="148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Epithelial cell death and barrier breakdown</a:t>
            </a:r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D415ADEE-DBBF-2203-AE94-2F823CA86DBB}"/>
              </a:ext>
            </a:extLst>
          </p:cNvPr>
          <p:cNvSpPr txBox="1"/>
          <p:nvPr/>
        </p:nvSpPr>
        <p:spPr>
          <a:xfrm>
            <a:off x="1956221" y="5317947"/>
            <a:ext cx="14823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Regeneration of epithelial stem cells</a:t>
            </a: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305102EB-9C3B-2DFA-0CD6-3A8135C42522}"/>
              </a:ext>
            </a:extLst>
          </p:cNvPr>
          <p:cNvSpPr txBox="1"/>
          <p:nvPr/>
        </p:nvSpPr>
        <p:spPr>
          <a:xfrm>
            <a:off x="776291" y="3908399"/>
            <a:ext cx="22075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Epithelial cell differentiation and barrier reconstruction</a:t>
            </a:r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6D93191B-2EAB-9775-906C-F29599633091}"/>
              </a:ext>
            </a:extLst>
          </p:cNvPr>
          <p:cNvSpPr/>
          <p:nvPr/>
        </p:nvSpPr>
        <p:spPr>
          <a:xfrm>
            <a:off x="500652" y="1391649"/>
            <a:ext cx="7310470" cy="30320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Homeostasis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172FCF66-E7F5-25E6-DD30-ED3A38B08B64}"/>
              </a:ext>
            </a:extLst>
          </p:cNvPr>
          <p:cNvSpPr/>
          <p:nvPr/>
        </p:nvSpPr>
        <p:spPr>
          <a:xfrm>
            <a:off x="7803576" y="1395661"/>
            <a:ext cx="3839906" cy="466156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E2DFB5EA-41A4-4819-758A-2D628931EB82}"/>
              </a:ext>
            </a:extLst>
          </p:cNvPr>
          <p:cNvSpPr/>
          <p:nvPr/>
        </p:nvSpPr>
        <p:spPr>
          <a:xfrm>
            <a:off x="7822972" y="1391649"/>
            <a:ext cx="3839906" cy="30320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CRS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1DE58982-F394-1D98-716A-BCF16ADD3DC8}"/>
              </a:ext>
            </a:extLst>
          </p:cNvPr>
          <p:cNvSpPr txBox="1"/>
          <p:nvPr/>
        </p:nvSpPr>
        <p:spPr>
          <a:xfrm>
            <a:off x="8755073" y="5075828"/>
            <a:ext cx="20206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Abnormal proliferation and differentiation of epithelial cells impede barrier reconstruction</a:t>
            </a:r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D3C18A4F-B452-CB2F-4E7F-A5C3F2003282}"/>
              </a:ext>
            </a:extLst>
          </p:cNvPr>
          <p:cNvSpPr txBox="1"/>
          <p:nvPr/>
        </p:nvSpPr>
        <p:spPr>
          <a:xfrm>
            <a:off x="7967509" y="1913916"/>
            <a:ext cx="32592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Impairment of barrier integrity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Mucociliary clearance dysfunction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Immune disorder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Excessive tissue remolding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2AA7B0EE-1B1C-EEDB-B0A2-671D17D4AE70}"/>
              </a:ext>
            </a:extLst>
          </p:cNvPr>
          <p:cNvSpPr txBox="1"/>
          <p:nvPr/>
        </p:nvSpPr>
        <p:spPr>
          <a:xfrm>
            <a:off x="8719828" y="3358923"/>
            <a:ext cx="20206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Risk factors: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Genetic/epigenetic, microenvironmental, signal transduction, etc.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2" name="Lightning Bolt 621">
            <a:extLst>
              <a:ext uri="{FF2B5EF4-FFF2-40B4-BE49-F238E27FC236}">
                <a16:creationId xmlns:a16="http://schemas.microsoft.com/office/drawing/2014/main" id="{9C0E8D81-A9DF-FA2C-E06B-724A26910FD9}"/>
              </a:ext>
            </a:extLst>
          </p:cNvPr>
          <p:cNvSpPr/>
          <p:nvPr/>
        </p:nvSpPr>
        <p:spPr>
          <a:xfrm rot="1687494">
            <a:off x="9626331" y="4155551"/>
            <a:ext cx="190975" cy="279352"/>
          </a:xfrm>
          <a:prstGeom prst="lightningBol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Oval 646">
            <a:extLst>
              <a:ext uri="{FF2B5EF4-FFF2-40B4-BE49-F238E27FC236}">
                <a16:creationId xmlns:a16="http://schemas.microsoft.com/office/drawing/2014/main" id="{19F6A896-7622-D536-4568-895CD432E210}"/>
              </a:ext>
            </a:extLst>
          </p:cNvPr>
          <p:cNvSpPr>
            <a:spLocks noChangeAspect="1"/>
          </p:cNvSpPr>
          <p:nvPr/>
        </p:nvSpPr>
        <p:spPr>
          <a:xfrm>
            <a:off x="3143886" y="3047245"/>
            <a:ext cx="1908000" cy="19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Oval 647">
            <a:extLst>
              <a:ext uri="{FF2B5EF4-FFF2-40B4-BE49-F238E27FC236}">
                <a16:creationId xmlns:a16="http://schemas.microsoft.com/office/drawing/2014/main" id="{F8F775C1-24A2-E33F-8441-D27EC957B2DA}"/>
              </a:ext>
            </a:extLst>
          </p:cNvPr>
          <p:cNvSpPr>
            <a:spLocks noChangeAspect="1"/>
          </p:cNvSpPr>
          <p:nvPr/>
        </p:nvSpPr>
        <p:spPr>
          <a:xfrm>
            <a:off x="3320664" y="3223751"/>
            <a:ext cx="1548000" cy="15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8E34815F-54CF-24A5-910B-5D059A316EC2}"/>
              </a:ext>
            </a:extLst>
          </p:cNvPr>
          <p:cNvGrpSpPr/>
          <p:nvPr/>
        </p:nvGrpSpPr>
        <p:grpSpPr>
          <a:xfrm>
            <a:off x="3386963" y="3145085"/>
            <a:ext cx="376011" cy="356033"/>
            <a:chOff x="3310926" y="3177387"/>
            <a:chExt cx="376011" cy="356033"/>
          </a:xfrm>
        </p:grpSpPr>
        <p:sp>
          <p:nvSpPr>
            <p:cNvPr id="649" name="Right Triangle 648">
              <a:extLst>
                <a:ext uri="{FF2B5EF4-FFF2-40B4-BE49-F238E27FC236}">
                  <a16:creationId xmlns:a16="http://schemas.microsoft.com/office/drawing/2014/main" id="{FF74CB95-095C-CC6E-F0FE-E0389B68B9AA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0" name="Right Triangle 649">
              <a:extLst>
                <a:ext uri="{FF2B5EF4-FFF2-40B4-BE49-F238E27FC236}">
                  <a16:creationId xmlns:a16="http://schemas.microsoft.com/office/drawing/2014/main" id="{57984BAE-F709-7DE6-C5A3-1783F8058D5C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2012085D-5341-731D-3581-FBC1F89299FD}"/>
              </a:ext>
            </a:extLst>
          </p:cNvPr>
          <p:cNvGrpSpPr/>
          <p:nvPr/>
        </p:nvGrpSpPr>
        <p:grpSpPr>
          <a:xfrm rot="5778209">
            <a:off x="4504493" y="3133868"/>
            <a:ext cx="376011" cy="356033"/>
            <a:chOff x="3310926" y="3177387"/>
            <a:chExt cx="376011" cy="356033"/>
          </a:xfrm>
        </p:grpSpPr>
        <p:sp>
          <p:nvSpPr>
            <p:cNvPr id="653" name="Right Triangle 652">
              <a:extLst>
                <a:ext uri="{FF2B5EF4-FFF2-40B4-BE49-F238E27FC236}">
                  <a16:creationId xmlns:a16="http://schemas.microsoft.com/office/drawing/2014/main" id="{368CCC70-2319-4451-B0A2-BFD38B97BE9D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4" name="Right Triangle 653">
              <a:extLst>
                <a:ext uri="{FF2B5EF4-FFF2-40B4-BE49-F238E27FC236}">
                  <a16:creationId xmlns:a16="http://schemas.microsoft.com/office/drawing/2014/main" id="{409772DD-7F46-1886-8F5D-8D577704F33E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A5D7EE2E-D55E-1322-51E9-BFF30F696CC7}"/>
              </a:ext>
            </a:extLst>
          </p:cNvPr>
          <p:cNvGrpSpPr/>
          <p:nvPr/>
        </p:nvGrpSpPr>
        <p:grpSpPr>
          <a:xfrm rot="9734071">
            <a:off x="4682572" y="4215306"/>
            <a:ext cx="376011" cy="356033"/>
            <a:chOff x="3310926" y="3177387"/>
            <a:chExt cx="376011" cy="356033"/>
          </a:xfrm>
        </p:grpSpPr>
        <p:sp>
          <p:nvSpPr>
            <p:cNvPr id="656" name="Right Triangle 655">
              <a:extLst>
                <a:ext uri="{FF2B5EF4-FFF2-40B4-BE49-F238E27FC236}">
                  <a16:creationId xmlns:a16="http://schemas.microsoft.com/office/drawing/2014/main" id="{681412F9-88AB-0028-B362-F5CCFDD0670F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7" name="Right Triangle 656">
              <a:extLst>
                <a:ext uri="{FF2B5EF4-FFF2-40B4-BE49-F238E27FC236}">
                  <a16:creationId xmlns:a16="http://schemas.microsoft.com/office/drawing/2014/main" id="{06FE3E1B-A191-AFF2-3F08-9F722B45E1F5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D6844D80-2410-75ED-F272-CC7D79669A3B}"/>
              </a:ext>
            </a:extLst>
          </p:cNvPr>
          <p:cNvGrpSpPr/>
          <p:nvPr/>
        </p:nvGrpSpPr>
        <p:grpSpPr>
          <a:xfrm rot="18074144">
            <a:off x="3076412" y="4004836"/>
            <a:ext cx="376011" cy="356033"/>
            <a:chOff x="3310926" y="3177387"/>
            <a:chExt cx="376011" cy="356033"/>
          </a:xfrm>
        </p:grpSpPr>
        <p:sp>
          <p:nvSpPr>
            <p:cNvPr id="659" name="Right Triangle 658">
              <a:extLst>
                <a:ext uri="{FF2B5EF4-FFF2-40B4-BE49-F238E27FC236}">
                  <a16:creationId xmlns:a16="http://schemas.microsoft.com/office/drawing/2014/main" id="{7A3A0E04-CDD9-4BFF-EA64-191BB278E5DC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0" name="Right Triangle 659">
              <a:extLst>
                <a:ext uri="{FF2B5EF4-FFF2-40B4-BE49-F238E27FC236}">
                  <a16:creationId xmlns:a16="http://schemas.microsoft.com/office/drawing/2014/main" id="{CE08175A-ED3A-1FD3-C4C1-38657292FC9D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A2F38223-5F9B-041D-EFD1-62515A487140}"/>
              </a:ext>
            </a:extLst>
          </p:cNvPr>
          <p:cNvGrpSpPr/>
          <p:nvPr/>
        </p:nvGrpSpPr>
        <p:grpSpPr>
          <a:xfrm rot="14585547">
            <a:off x="3710227" y="4691023"/>
            <a:ext cx="376011" cy="356033"/>
            <a:chOff x="3310926" y="3177387"/>
            <a:chExt cx="376011" cy="356033"/>
          </a:xfrm>
        </p:grpSpPr>
        <p:sp>
          <p:nvSpPr>
            <p:cNvPr id="662" name="Right Triangle 661">
              <a:extLst>
                <a:ext uri="{FF2B5EF4-FFF2-40B4-BE49-F238E27FC236}">
                  <a16:creationId xmlns:a16="http://schemas.microsoft.com/office/drawing/2014/main" id="{47727449-9EE2-39B1-C361-23F452CF7883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62937" y="3177387"/>
              <a:ext cx="324000" cy="3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3" name="Right Triangle 662">
              <a:extLst>
                <a:ext uri="{FF2B5EF4-FFF2-40B4-BE49-F238E27FC236}">
                  <a16:creationId xmlns:a16="http://schemas.microsoft.com/office/drawing/2014/main" id="{4FD2D643-2A3E-56F2-5AD6-66A50441DFEC}"/>
                </a:ext>
              </a:extLst>
            </p:cNvPr>
            <p:cNvSpPr>
              <a:spLocks noChangeAspect="1"/>
            </p:cNvSpPr>
            <p:nvPr/>
          </p:nvSpPr>
          <p:spPr>
            <a:xfrm rot="11243181">
              <a:off x="3310926" y="3209420"/>
              <a:ext cx="324000" cy="32400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4" name="Arrow: Right 663">
            <a:extLst>
              <a:ext uri="{FF2B5EF4-FFF2-40B4-BE49-F238E27FC236}">
                <a16:creationId xmlns:a16="http://schemas.microsoft.com/office/drawing/2014/main" id="{7F8033EE-CAA0-4C5D-C5EA-47DAC442914A}"/>
              </a:ext>
            </a:extLst>
          </p:cNvPr>
          <p:cNvSpPr/>
          <p:nvPr/>
        </p:nvSpPr>
        <p:spPr>
          <a:xfrm>
            <a:off x="6272052" y="5115976"/>
            <a:ext cx="2409588" cy="484632"/>
          </a:xfrm>
          <a:prstGeom prst="rightArrow">
            <a:avLst>
              <a:gd name="adj1" fmla="val 41121"/>
              <a:gd name="adj2" fmla="val 5000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DA3C231-21B8-62A2-69D9-C1EA3DA0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91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roup 1954">
            <a:extLst>
              <a:ext uri="{FF2B5EF4-FFF2-40B4-BE49-F238E27FC236}">
                <a16:creationId xmlns:a16="http://schemas.microsoft.com/office/drawing/2014/main" id="{B2BCD472-9A08-77DD-58F1-16209F040431}"/>
              </a:ext>
            </a:extLst>
          </p:cNvPr>
          <p:cNvGrpSpPr/>
          <p:nvPr/>
        </p:nvGrpSpPr>
        <p:grpSpPr>
          <a:xfrm>
            <a:off x="8899798" y="2696824"/>
            <a:ext cx="731836" cy="1181638"/>
            <a:chOff x="3717906" y="3039468"/>
            <a:chExt cx="1972632" cy="3185054"/>
          </a:xfrm>
        </p:grpSpPr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937D91B0-BDBE-6E03-2271-D90C063A8F14}"/>
                </a:ext>
              </a:extLst>
            </p:cNvPr>
            <p:cNvSpPr/>
            <p:nvPr/>
          </p:nvSpPr>
          <p:spPr>
            <a:xfrm>
              <a:off x="3717906" y="3039468"/>
              <a:ext cx="1972632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49700 w 459018"/>
                <a:gd name="connsiteY9" fmla="*/ 58618 h 516380"/>
                <a:gd name="connsiteX10" fmla="*/ 366222 w 459018"/>
                <a:gd name="connsiteY10" fmla="*/ 112201 h 516380"/>
                <a:gd name="connsiteX11" fmla="*/ 393807 w 459018"/>
                <a:gd name="connsiteY11" fmla="*/ 46068 h 516380"/>
                <a:gd name="connsiteX12" fmla="*/ 417968 w 459018"/>
                <a:gd name="connsiteY12" fmla="*/ 12377 h 516380"/>
                <a:gd name="connsiteX13" fmla="*/ 424495 w 459018"/>
                <a:gd name="connsiteY13" fmla="*/ 63787 h 516380"/>
                <a:gd name="connsiteX14" fmla="*/ 449249 w 459018"/>
                <a:gd name="connsiteY14" fmla="*/ 122081 h 516380"/>
                <a:gd name="connsiteX15" fmla="*/ 439112 w 459018"/>
                <a:gd name="connsiteY15" fmla="*/ 336418 h 516380"/>
                <a:gd name="connsiteX16" fmla="*/ 442414 w 459018"/>
                <a:gd name="connsiteY16" fmla="*/ 498168 h 516380"/>
                <a:gd name="connsiteX17" fmla="*/ 203265 w 459018"/>
                <a:gd name="connsiteY17" fmla="*/ 508655 h 516380"/>
                <a:gd name="connsiteX18" fmla="*/ 28461 w 459018"/>
                <a:gd name="connsiteY18" fmla="*/ 499885 h 516380"/>
                <a:gd name="connsiteX19" fmla="*/ 3242 w 459018"/>
                <a:gd name="connsiteY19" fmla="*/ 323743 h 516380"/>
                <a:gd name="connsiteX20" fmla="*/ 2238 w 459018"/>
                <a:gd name="connsiteY20" fmla="*/ 210317 h 516380"/>
                <a:gd name="connsiteX21" fmla="*/ 12848 w 459018"/>
                <a:gd name="connsiteY21" fmla="*/ 127753 h 516380"/>
                <a:gd name="connsiteX22" fmla="*/ 45631 w 459018"/>
                <a:gd name="connsiteY22" fmla="*/ 40629 h 516380"/>
                <a:gd name="connsiteX23" fmla="*/ 79592 w 459018"/>
                <a:gd name="connsiteY23" fmla="*/ 297 h 516380"/>
                <a:gd name="connsiteX24" fmla="*/ 82778 w 459018"/>
                <a:gd name="connsiteY24" fmla="*/ 52059 h 516380"/>
                <a:gd name="connsiteX25" fmla="*/ 93674 w 459018"/>
                <a:gd name="connsiteY25" fmla="*/ 117877 h 516380"/>
                <a:gd name="connsiteX26" fmla="*/ 117530 w 459018"/>
                <a:gd name="connsiteY26" fmla="*/ 55751 h 516380"/>
                <a:gd name="connsiteX27" fmla="*/ 140631 w 459018"/>
                <a:gd name="connsiteY27" fmla="*/ 1528 h 516380"/>
                <a:gd name="connsiteX28" fmla="*/ 147777 w 459018"/>
                <a:gd name="connsiteY28" fmla="*/ 57618 h 516380"/>
                <a:gd name="connsiteX29" fmla="*/ 158942 w 459018"/>
                <a:gd name="connsiteY29" fmla="*/ 110635 h 516380"/>
                <a:gd name="connsiteX30" fmla="*/ 184299 w 459018"/>
                <a:gd name="connsiteY30" fmla="*/ 51451 h 516380"/>
                <a:gd name="connsiteX31" fmla="*/ 217969 w 459018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66222 w 459018"/>
                <a:gd name="connsiteY9" fmla="*/ 112201 h 516380"/>
                <a:gd name="connsiteX10" fmla="*/ 393807 w 459018"/>
                <a:gd name="connsiteY10" fmla="*/ 46068 h 516380"/>
                <a:gd name="connsiteX11" fmla="*/ 417968 w 459018"/>
                <a:gd name="connsiteY11" fmla="*/ 12377 h 516380"/>
                <a:gd name="connsiteX12" fmla="*/ 424495 w 459018"/>
                <a:gd name="connsiteY12" fmla="*/ 63787 h 516380"/>
                <a:gd name="connsiteX13" fmla="*/ 449249 w 459018"/>
                <a:gd name="connsiteY13" fmla="*/ 122081 h 516380"/>
                <a:gd name="connsiteX14" fmla="*/ 439112 w 459018"/>
                <a:gd name="connsiteY14" fmla="*/ 336418 h 516380"/>
                <a:gd name="connsiteX15" fmla="*/ 442414 w 459018"/>
                <a:gd name="connsiteY15" fmla="*/ 498168 h 516380"/>
                <a:gd name="connsiteX16" fmla="*/ 203265 w 459018"/>
                <a:gd name="connsiteY16" fmla="*/ 508655 h 516380"/>
                <a:gd name="connsiteX17" fmla="*/ 28461 w 459018"/>
                <a:gd name="connsiteY17" fmla="*/ 499885 h 516380"/>
                <a:gd name="connsiteX18" fmla="*/ 3242 w 459018"/>
                <a:gd name="connsiteY18" fmla="*/ 323743 h 516380"/>
                <a:gd name="connsiteX19" fmla="*/ 2238 w 459018"/>
                <a:gd name="connsiteY19" fmla="*/ 210317 h 516380"/>
                <a:gd name="connsiteX20" fmla="*/ 12848 w 459018"/>
                <a:gd name="connsiteY20" fmla="*/ 127753 h 516380"/>
                <a:gd name="connsiteX21" fmla="*/ 45631 w 459018"/>
                <a:gd name="connsiteY21" fmla="*/ 40629 h 516380"/>
                <a:gd name="connsiteX22" fmla="*/ 79592 w 459018"/>
                <a:gd name="connsiteY22" fmla="*/ 297 h 516380"/>
                <a:gd name="connsiteX23" fmla="*/ 82778 w 459018"/>
                <a:gd name="connsiteY23" fmla="*/ 52059 h 516380"/>
                <a:gd name="connsiteX24" fmla="*/ 93674 w 459018"/>
                <a:gd name="connsiteY24" fmla="*/ 117877 h 516380"/>
                <a:gd name="connsiteX25" fmla="*/ 117530 w 459018"/>
                <a:gd name="connsiteY25" fmla="*/ 55751 h 516380"/>
                <a:gd name="connsiteX26" fmla="*/ 140631 w 459018"/>
                <a:gd name="connsiteY26" fmla="*/ 1528 h 516380"/>
                <a:gd name="connsiteX27" fmla="*/ 147777 w 459018"/>
                <a:gd name="connsiteY27" fmla="*/ 57618 h 516380"/>
                <a:gd name="connsiteX28" fmla="*/ 158942 w 459018"/>
                <a:gd name="connsiteY28" fmla="*/ 110635 h 516380"/>
                <a:gd name="connsiteX29" fmla="*/ 184299 w 459018"/>
                <a:gd name="connsiteY29" fmla="*/ 51451 h 516380"/>
                <a:gd name="connsiteX30" fmla="*/ 217969 w 459018"/>
                <a:gd name="connsiteY30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43343 w 459018"/>
                <a:gd name="connsiteY7" fmla="*/ 9498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47777 w 459018"/>
                <a:gd name="connsiteY25" fmla="*/ 57618 h 516380"/>
                <a:gd name="connsiteX26" fmla="*/ 158942 w 459018"/>
                <a:gd name="connsiteY26" fmla="*/ 110635 h 516380"/>
                <a:gd name="connsiteX27" fmla="*/ 184299 w 459018"/>
                <a:gd name="connsiteY27" fmla="*/ 51451 h 516380"/>
                <a:gd name="connsiteX28" fmla="*/ 217969 w 459018"/>
                <a:gd name="connsiteY28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9018" h="516380">
                  <a:moveTo>
                    <a:pt x="176746" y="6694"/>
                  </a:moveTo>
                  <a:cubicBezTo>
                    <a:pt x="197563" y="6833"/>
                    <a:pt x="193025" y="28922"/>
                    <a:pt x="201064" y="46464"/>
                  </a:cubicBezTo>
                  <a:cubicBezTo>
                    <a:pt x="209103" y="64006"/>
                    <a:pt x="200901" y="111112"/>
                    <a:pt x="224979" y="111944"/>
                  </a:cubicBezTo>
                  <a:cubicBezTo>
                    <a:pt x="249057" y="112776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76690" y="108426"/>
                    <a:pt x="300384" y="109658"/>
                  </a:cubicBezTo>
                  <a:cubicBezTo>
                    <a:pt x="324078" y="110890"/>
                    <a:pt x="310862" y="84831"/>
                    <a:pt x="331991" y="86920"/>
                  </a:cubicBezTo>
                  <a:cubicBezTo>
                    <a:pt x="353120" y="89009"/>
                    <a:pt x="341581" y="111933"/>
                    <a:pt x="366222" y="112201"/>
                  </a:cubicBezTo>
                  <a:cubicBezTo>
                    <a:pt x="390863" y="112469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6813" y="76643"/>
                    <a:pt x="449249" y="122081"/>
                  </a:cubicBezTo>
                  <a:cubicBezTo>
                    <a:pt x="451685" y="167520"/>
                    <a:pt x="439352" y="272842"/>
                    <a:pt x="439112" y="336418"/>
                  </a:cubicBezTo>
                  <a:cubicBezTo>
                    <a:pt x="438872" y="399994"/>
                    <a:pt x="481722" y="469462"/>
                    <a:pt x="442414" y="498168"/>
                  </a:cubicBezTo>
                  <a:cubicBezTo>
                    <a:pt x="403106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76066" y="113812"/>
                    <a:pt x="93674" y="117877"/>
                  </a:cubicBezTo>
                  <a:cubicBezTo>
                    <a:pt x="111282" y="121942"/>
                    <a:pt x="113025" y="90979"/>
                    <a:pt x="131072" y="91437"/>
                  </a:cubicBezTo>
                  <a:cubicBezTo>
                    <a:pt x="149119" y="91895"/>
                    <a:pt x="138222" y="110362"/>
                    <a:pt x="158942" y="110635"/>
                  </a:cubicBezTo>
                  <a:cubicBezTo>
                    <a:pt x="179662" y="110908"/>
                    <a:pt x="183721" y="73354"/>
                    <a:pt x="176532" y="53117"/>
                  </a:cubicBezTo>
                  <a:cubicBezTo>
                    <a:pt x="169343" y="32880"/>
                    <a:pt x="155929" y="6555"/>
                    <a:pt x="176746" y="6694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id="{FEE91446-A7F4-4550-9228-6627D747B592}"/>
                </a:ext>
              </a:extLst>
            </p:cNvPr>
            <p:cNvSpPr/>
            <p:nvPr/>
          </p:nvSpPr>
          <p:spPr>
            <a:xfrm>
              <a:off x="3773519" y="3053474"/>
              <a:ext cx="1810622" cy="2714926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53000 w 448454"/>
                <a:gd name="connsiteY8" fmla="*/ 60899 h 499816"/>
                <a:gd name="connsiteX9" fmla="*/ 371924 w 448454"/>
                <a:gd name="connsiteY9" fmla="*/ 131977 h 499816"/>
                <a:gd name="connsiteX10" fmla="*/ 409280 w 448454"/>
                <a:gd name="connsiteY10" fmla="*/ 68557 h 499816"/>
                <a:gd name="connsiteX11" fmla="*/ 427199 w 448454"/>
                <a:gd name="connsiteY11" fmla="*/ 12410 h 499816"/>
                <a:gd name="connsiteX12" fmla="*/ 432625 w 448454"/>
                <a:gd name="connsiteY12" fmla="*/ 63619 h 499816"/>
                <a:gd name="connsiteX13" fmla="*/ 439085 w 448454"/>
                <a:gd name="connsiteY13" fmla="*/ 130138 h 499816"/>
                <a:gd name="connsiteX14" fmla="*/ 447882 w 448454"/>
                <a:gd name="connsiteY14" fmla="*/ 209993 h 499816"/>
                <a:gd name="connsiteX15" fmla="*/ 421457 w 448454"/>
                <a:gd name="connsiteY15" fmla="*/ 338378 h 499816"/>
                <a:gd name="connsiteX16" fmla="*/ 392485 w 448454"/>
                <a:gd name="connsiteY16" fmla="*/ 441459 h 499816"/>
                <a:gd name="connsiteX17" fmla="*/ 227902 w 448454"/>
                <a:gd name="connsiteY17" fmla="*/ 499806 h 499816"/>
                <a:gd name="connsiteX18" fmla="*/ 50987 w 448454"/>
                <a:gd name="connsiteY18" fmla="*/ 445187 h 499816"/>
                <a:gd name="connsiteX19" fmla="*/ 26532 w 448454"/>
                <a:gd name="connsiteY19" fmla="*/ 325479 h 499816"/>
                <a:gd name="connsiteX20" fmla="*/ 165 w 448454"/>
                <a:gd name="connsiteY20" fmla="*/ 212051 h 499816"/>
                <a:gd name="connsiteX21" fmla="*/ 16246 w 448454"/>
                <a:gd name="connsiteY21" fmla="*/ 131817 h 499816"/>
                <a:gd name="connsiteX22" fmla="*/ 34412 w 448454"/>
                <a:gd name="connsiteY22" fmla="*/ 62753 h 499816"/>
                <a:gd name="connsiteX23" fmla="*/ 66207 w 448454"/>
                <a:gd name="connsiteY23" fmla="*/ 64 h 499816"/>
                <a:gd name="connsiteX24" fmla="*/ 65739 w 448454"/>
                <a:gd name="connsiteY24" fmla="*/ 69858 h 499816"/>
                <a:gd name="connsiteX25" fmla="*/ 83885 w 448454"/>
                <a:gd name="connsiteY25" fmla="*/ 138550 h 499816"/>
                <a:gd name="connsiteX26" fmla="*/ 114021 w 448454"/>
                <a:gd name="connsiteY26" fmla="*/ 61579 h 499816"/>
                <a:gd name="connsiteX27" fmla="*/ 135590 w 448454"/>
                <a:gd name="connsiteY27" fmla="*/ 101 h 499816"/>
                <a:gd name="connsiteX28" fmla="*/ 139951 w 448454"/>
                <a:gd name="connsiteY28" fmla="*/ 59663 h 499816"/>
                <a:gd name="connsiteX29" fmla="*/ 154524 w 448454"/>
                <a:gd name="connsiteY29" fmla="*/ 132270 h 499816"/>
                <a:gd name="connsiteX30" fmla="*/ 182456 w 448454"/>
                <a:gd name="connsiteY30" fmla="*/ 61835 h 499816"/>
                <a:gd name="connsiteX31" fmla="*/ 215677 w 448454"/>
                <a:gd name="connsiteY31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4148 h 501551"/>
                <a:gd name="connsiteX1" fmla="*/ 210262 w 448454"/>
                <a:gd name="connsiteY1" fmla="*/ 60034 h 501551"/>
                <a:gd name="connsiteX2" fmla="*/ 226802 w 448454"/>
                <a:gd name="connsiteY2" fmla="*/ 129897 h 501551"/>
                <a:gd name="connsiteX3" fmla="*/ 257370 w 448454"/>
                <a:gd name="connsiteY3" fmla="*/ 70049 h 501551"/>
                <a:gd name="connsiteX4" fmla="*/ 282865 w 448454"/>
                <a:gd name="connsiteY4" fmla="*/ 9418 h 501551"/>
                <a:gd name="connsiteX5" fmla="*/ 284540 w 448454"/>
                <a:gd name="connsiteY5" fmla="*/ 55528 h 501551"/>
                <a:gd name="connsiteX6" fmla="*/ 305362 w 448454"/>
                <a:gd name="connsiteY6" fmla="*/ 130227 h 501551"/>
                <a:gd name="connsiteX7" fmla="*/ 341199 w 448454"/>
                <a:gd name="connsiteY7" fmla="*/ 104835 h 501551"/>
                <a:gd name="connsiteX8" fmla="*/ 371924 w 448454"/>
                <a:gd name="connsiteY8" fmla="*/ 133712 h 501551"/>
                <a:gd name="connsiteX9" fmla="*/ 409280 w 448454"/>
                <a:gd name="connsiteY9" fmla="*/ 70292 h 501551"/>
                <a:gd name="connsiteX10" fmla="*/ 427199 w 448454"/>
                <a:gd name="connsiteY10" fmla="*/ 14145 h 501551"/>
                <a:gd name="connsiteX11" fmla="*/ 432625 w 448454"/>
                <a:gd name="connsiteY11" fmla="*/ 65354 h 501551"/>
                <a:gd name="connsiteX12" fmla="*/ 439085 w 448454"/>
                <a:gd name="connsiteY12" fmla="*/ 131873 h 501551"/>
                <a:gd name="connsiteX13" fmla="*/ 447882 w 448454"/>
                <a:gd name="connsiteY13" fmla="*/ 211728 h 501551"/>
                <a:gd name="connsiteX14" fmla="*/ 421457 w 448454"/>
                <a:gd name="connsiteY14" fmla="*/ 340113 h 501551"/>
                <a:gd name="connsiteX15" fmla="*/ 392485 w 448454"/>
                <a:gd name="connsiteY15" fmla="*/ 443194 h 501551"/>
                <a:gd name="connsiteX16" fmla="*/ 227902 w 448454"/>
                <a:gd name="connsiteY16" fmla="*/ 501541 h 501551"/>
                <a:gd name="connsiteX17" fmla="*/ 50987 w 448454"/>
                <a:gd name="connsiteY17" fmla="*/ 446922 h 501551"/>
                <a:gd name="connsiteX18" fmla="*/ 26532 w 448454"/>
                <a:gd name="connsiteY18" fmla="*/ 327214 h 501551"/>
                <a:gd name="connsiteX19" fmla="*/ 165 w 448454"/>
                <a:gd name="connsiteY19" fmla="*/ 213786 h 501551"/>
                <a:gd name="connsiteX20" fmla="*/ 16246 w 448454"/>
                <a:gd name="connsiteY20" fmla="*/ 133552 h 501551"/>
                <a:gd name="connsiteX21" fmla="*/ 34412 w 448454"/>
                <a:gd name="connsiteY21" fmla="*/ 64488 h 501551"/>
                <a:gd name="connsiteX22" fmla="*/ 66207 w 448454"/>
                <a:gd name="connsiteY22" fmla="*/ 1799 h 501551"/>
                <a:gd name="connsiteX23" fmla="*/ 65739 w 448454"/>
                <a:gd name="connsiteY23" fmla="*/ 71593 h 501551"/>
                <a:gd name="connsiteX24" fmla="*/ 83885 w 448454"/>
                <a:gd name="connsiteY24" fmla="*/ 140285 h 501551"/>
                <a:gd name="connsiteX25" fmla="*/ 114021 w 448454"/>
                <a:gd name="connsiteY25" fmla="*/ 63314 h 501551"/>
                <a:gd name="connsiteX26" fmla="*/ 135590 w 448454"/>
                <a:gd name="connsiteY26" fmla="*/ 1836 h 501551"/>
                <a:gd name="connsiteX27" fmla="*/ 154524 w 448454"/>
                <a:gd name="connsiteY27" fmla="*/ 134005 h 501551"/>
                <a:gd name="connsiteX28" fmla="*/ 182456 w 448454"/>
                <a:gd name="connsiteY28" fmla="*/ 63570 h 501551"/>
                <a:gd name="connsiteX29" fmla="*/ 215677 w 448454"/>
                <a:gd name="connsiteY29" fmla="*/ 4148 h 501551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35590 w 448454"/>
                <a:gd name="connsiteY25" fmla="*/ 3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454" h="499753">
                  <a:moveTo>
                    <a:pt x="169894" y="12275"/>
                  </a:moveTo>
                  <a:cubicBezTo>
                    <a:pt x="196997" y="12080"/>
                    <a:pt x="196326" y="41295"/>
                    <a:pt x="202632" y="60599"/>
                  </a:cubicBezTo>
                  <a:cubicBezTo>
                    <a:pt x="208938" y="79903"/>
                    <a:pt x="201782" y="128714"/>
                    <a:pt x="226802" y="128099"/>
                  </a:cubicBezTo>
                  <a:cubicBezTo>
                    <a:pt x="251822" y="127484"/>
                    <a:pt x="255914" y="91546"/>
                    <a:pt x="257370" y="68251"/>
                  </a:cubicBezTo>
                  <a:cubicBezTo>
                    <a:pt x="258826" y="44956"/>
                    <a:pt x="260047" y="3243"/>
                    <a:pt x="282865" y="7620"/>
                  </a:cubicBezTo>
                  <a:cubicBezTo>
                    <a:pt x="305683" y="11997"/>
                    <a:pt x="285371" y="33973"/>
                    <a:pt x="284540" y="53730"/>
                  </a:cubicBezTo>
                  <a:cubicBezTo>
                    <a:pt x="283709" y="73487"/>
                    <a:pt x="276842" y="127773"/>
                    <a:pt x="305362" y="128429"/>
                  </a:cubicBezTo>
                  <a:cubicBezTo>
                    <a:pt x="333882" y="129085"/>
                    <a:pt x="315480" y="101511"/>
                    <a:pt x="341199" y="103037"/>
                  </a:cubicBezTo>
                  <a:cubicBezTo>
                    <a:pt x="366918" y="104563"/>
                    <a:pt x="345951" y="132473"/>
                    <a:pt x="371924" y="131914"/>
                  </a:cubicBezTo>
                  <a:cubicBezTo>
                    <a:pt x="397897" y="131355"/>
                    <a:pt x="405788" y="92080"/>
                    <a:pt x="409280" y="68494"/>
                  </a:cubicBezTo>
                  <a:cubicBezTo>
                    <a:pt x="412772" y="44908"/>
                    <a:pt x="407531" y="9955"/>
                    <a:pt x="427199" y="12347"/>
                  </a:cubicBezTo>
                  <a:cubicBezTo>
                    <a:pt x="446867" y="14739"/>
                    <a:pt x="430644" y="43935"/>
                    <a:pt x="432625" y="63556"/>
                  </a:cubicBezTo>
                  <a:cubicBezTo>
                    <a:pt x="434606" y="83177"/>
                    <a:pt x="436542" y="105679"/>
                    <a:pt x="439085" y="130075"/>
                  </a:cubicBezTo>
                  <a:cubicBezTo>
                    <a:pt x="441628" y="154471"/>
                    <a:pt x="450820" y="175223"/>
                    <a:pt x="447882" y="209930"/>
                  </a:cubicBezTo>
                  <a:cubicBezTo>
                    <a:pt x="444944" y="244637"/>
                    <a:pt x="423619" y="295677"/>
                    <a:pt x="421457" y="338315"/>
                  </a:cubicBezTo>
                  <a:cubicBezTo>
                    <a:pt x="419295" y="380953"/>
                    <a:pt x="424744" y="414491"/>
                    <a:pt x="392485" y="441396"/>
                  </a:cubicBezTo>
                  <a:cubicBezTo>
                    <a:pt x="360226" y="468301"/>
                    <a:pt x="284818" y="499122"/>
                    <a:pt x="227902" y="499743"/>
                  </a:cubicBezTo>
                  <a:cubicBezTo>
                    <a:pt x="170986" y="500364"/>
                    <a:pt x="84549" y="474179"/>
                    <a:pt x="50987" y="445124"/>
                  </a:cubicBezTo>
                  <a:cubicBezTo>
                    <a:pt x="17425" y="416070"/>
                    <a:pt x="32110" y="369049"/>
                    <a:pt x="26532" y="325416"/>
                  </a:cubicBezTo>
                  <a:cubicBezTo>
                    <a:pt x="20954" y="281783"/>
                    <a:pt x="1879" y="244265"/>
                    <a:pt x="165" y="211988"/>
                  </a:cubicBezTo>
                  <a:cubicBezTo>
                    <a:pt x="-1549" y="179711"/>
                    <a:pt x="10538" y="156637"/>
                    <a:pt x="16246" y="131754"/>
                  </a:cubicBezTo>
                  <a:cubicBezTo>
                    <a:pt x="21954" y="106871"/>
                    <a:pt x="26085" y="84649"/>
                    <a:pt x="34412" y="62690"/>
                  </a:cubicBezTo>
                  <a:cubicBezTo>
                    <a:pt x="42739" y="40731"/>
                    <a:pt x="46021" y="53"/>
                    <a:pt x="66207" y="1"/>
                  </a:cubicBezTo>
                  <a:cubicBezTo>
                    <a:pt x="86393" y="-51"/>
                    <a:pt x="66949" y="46714"/>
                    <a:pt x="65739" y="69795"/>
                  </a:cubicBezTo>
                  <a:cubicBezTo>
                    <a:pt x="64529" y="92876"/>
                    <a:pt x="56558" y="137746"/>
                    <a:pt x="83885" y="138487"/>
                  </a:cubicBezTo>
                  <a:cubicBezTo>
                    <a:pt x="111212" y="139228"/>
                    <a:pt x="108492" y="102153"/>
                    <a:pt x="126688" y="105428"/>
                  </a:cubicBezTo>
                  <a:cubicBezTo>
                    <a:pt x="144884" y="108703"/>
                    <a:pt x="130180" y="131921"/>
                    <a:pt x="154524" y="132207"/>
                  </a:cubicBezTo>
                  <a:cubicBezTo>
                    <a:pt x="178868" y="132493"/>
                    <a:pt x="183710" y="81761"/>
                    <a:pt x="177369" y="61772"/>
                  </a:cubicBezTo>
                  <a:cubicBezTo>
                    <a:pt x="171028" y="41783"/>
                    <a:pt x="142791" y="12470"/>
                    <a:pt x="169894" y="12275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58" name="Group 1957">
              <a:extLst>
                <a:ext uri="{FF2B5EF4-FFF2-40B4-BE49-F238E27FC236}">
                  <a16:creationId xmlns:a16="http://schemas.microsoft.com/office/drawing/2014/main" id="{EA7D00DF-D512-345D-3A85-B1A8954E24A5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966" name="Oval 3">
                <a:extLst>
                  <a:ext uri="{FF2B5EF4-FFF2-40B4-BE49-F238E27FC236}">
                    <a16:creationId xmlns:a16="http://schemas.microsoft.com/office/drawing/2014/main" id="{A21A36C3-A49C-5168-4433-A5C30492C47E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7" name="Oval 3">
                <a:extLst>
                  <a:ext uri="{FF2B5EF4-FFF2-40B4-BE49-F238E27FC236}">
                    <a16:creationId xmlns:a16="http://schemas.microsoft.com/office/drawing/2014/main" id="{E25DCA2D-C7F9-32DD-A9F8-3B2C780D5276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8" name="Oval 3">
                <a:extLst>
                  <a:ext uri="{FF2B5EF4-FFF2-40B4-BE49-F238E27FC236}">
                    <a16:creationId xmlns:a16="http://schemas.microsoft.com/office/drawing/2014/main" id="{D613B4B1-B182-65C7-0015-23220DFAC53D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59" name="Oval 1958">
              <a:extLst>
                <a:ext uri="{FF2B5EF4-FFF2-40B4-BE49-F238E27FC236}">
                  <a16:creationId xmlns:a16="http://schemas.microsoft.com/office/drawing/2014/main" id="{7BCDE159-2FB7-B5D2-1BFC-A3465DF21535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0" name="Oval 52">
              <a:extLst>
                <a:ext uri="{FF2B5EF4-FFF2-40B4-BE49-F238E27FC236}">
                  <a16:creationId xmlns:a16="http://schemas.microsoft.com/office/drawing/2014/main" id="{7FB6D075-3017-34A6-415E-4F08B1540216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1" name="Oval 54">
              <a:extLst>
                <a:ext uri="{FF2B5EF4-FFF2-40B4-BE49-F238E27FC236}">
                  <a16:creationId xmlns:a16="http://schemas.microsoft.com/office/drawing/2014/main" id="{AC33B814-C078-4A40-00B0-D3BD66BB4200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2" name="Oval 1961">
              <a:extLst>
                <a:ext uri="{FF2B5EF4-FFF2-40B4-BE49-F238E27FC236}">
                  <a16:creationId xmlns:a16="http://schemas.microsoft.com/office/drawing/2014/main" id="{A5D9EDCF-DAAD-7EBE-6759-05826A310619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63" name="Group 1962">
              <a:extLst>
                <a:ext uri="{FF2B5EF4-FFF2-40B4-BE49-F238E27FC236}">
                  <a16:creationId xmlns:a16="http://schemas.microsoft.com/office/drawing/2014/main" id="{62985966-FB57-6EBC-06F6-F1FEA08BB978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964" name="Oval 33">
                <a:extLst>
                  <a:ext uri="{FF2B5EF4-FFF2-40B4-BE49-F238E27FC236}">
                    <a16:creationId xmlns:a16="http://schemas.microsoft.com/office/drawing/2014/main" id="{A8EEAF53-4B4B-7C51-08C1-FE472208D02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5" name="Oval 33">
                <a:extLst>
                  <a:ext uri="{FF2B5EF4-FFF2-40B4-BE49-F238E27FC236}">
                    <a16:creationId xmlns:a16="http://schemas.microsoft.com/office/drawing/2014/main" id="{82E5096E-3515-B480-532C-1D6DBCEF8C6B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D49DF4F0-2711-C6EF-83EC-8BD30F8BBE1A}"/>
              </a:ext>
            </a:extLst>
          </p:cNvPr>
          <p:cNvGrpSpPr/>
          <p:nvPr/>
        </p:nvGrpSpPr>
        <p:grpSpPr>
          <a:xfrm>
            <a:off x="9600768" y="2686807"/>
            <a:ext cx="735060" cy="1192274"/>
            <a:chOff x="1843391" y="3012467"/>
            <a:chExt cx="1981322" cy="3213724"/>
          </a:xfrm>
        </p:grpSpPr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8EB321FF-7D02-2F5C-D986-9AC29AAF4029}"/>
                </a:ext>
              </a:extLst>
            </p:cNvPr>
            <p:cNvSpPr/>
            <p:nvPr/>
          </p:nvSpPr>
          <p:spPr>
            <a:xfrm>
              <a:off x="1843391" y="3654218"/>
              <a:ext cx="1981322" cy="2571973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  <a:gd name="connsiteX0" fmla="*/ 20280 w 465230"/>
                <a:gd name="connsiteY0" fmla="*/ 30418 h 416984"/>
                <a:gd name="connsiteX1" fmla="*/ 223354 w 465230"/>
                <a:gd name="connsiteY1" fmla="*/ 8948 h 416984"/>
                <a:gd name="connsiteX2" fmla="*/ 446309 w 465230"/>
                <a:gd name="connsiteY2" fmla="*/ 7995 h 416984"/>
                <a:gd name="connsiteX3" fmla="*/ 451916 w 465230"/>
                <a:gd name="connsiteY3" fmla="*/ 108594 h 416984"/>
                <a:gd name="connsiteX4" fmla="*/ 437055 w 465230"/>
                <a:gd name="connsiteY4" fmla="*/ 239919 h 416984"/>
                <a:gd name="connsiteX5" fmla="*/ 444375 w 465230"/>
                <a:gd name="connsiteY5" fmla="*/ 398503 h 416984"/>
                <a:gd name="connsiteX6" fmla="*/ 205226 w 465230"/>
                <a:gd name="connsiteY6" fmla="*/ 408990 h 416984"/>
                <a:gd name="connsiteX7" fmla="*/ 30422 w 465230"/>
                <a:gd name="connsiteY7" fmla="*/ 400220 h 416984"/>
                <a:gd name="connsiteX8" fmla="*/ 2772 w 465230"/>
                <a:gd name="connsiteY8" fmla="*/ 220292 h 416984"/>
                <a:gd name="connsiteX9" fmla="*/ 4199 w 465230"/>
                <a:gd name="connsiteY9" fmla="*/ 110652 h 416984"/>
                <a:gd name="connsiteX10" fmla="*/ 20280 w 465230"/>
                <a:gd name="connsiteY10" fmla="*/ 30418 h 416984"/>
                <a:gd name="connsiteX0" fmla="*/ 16090 w 461040"/>
                <a:gd name="connsiteY0" fmla="*/ 30418 h 416984"/>
                <a:gd name="connsiteX1" fmla="*/ 219164 w 461040"/>
                <a:gd name="connsiteY1" fmla="*/ 8948 h 416984"/>
                <a:gd name="connsiteX2" fmla="*/ 442119 w 461040"/>
                <a:gd name="connsiteY2" fmla="*/ 7995 h 416984"/>
                <a:gd name="connsiteX3" fmla="*/ 447726 w 461040"/>
                <a:gd name="connsiteY3" fmla="*/ 108594 h 416984"/>
                <a:gd name="connsiteX4" fmla="*/ 432865 w 461040"/>
                <a:gd name="connsiteY4" fmla="*/ 239919 h 416984"/>
                <a:gd name="connsiteX5" fmla="*/ 440185 w 461040"/>
                <a:gd name="connsiteY5" fmla="*/ 398503 h 416984"/>
                <a:gd name="connsiteX6" fmla="*/ 201036 w 461040"/>
                <a:gd name="connsiteY6" fmla="*/ 408990 h 416984"/>
                <a:gd name="connsiteX7" fmla="*/ 26232 w 461040"/>
                <a:gd name="connsiteY7" fmla="*/ 400220 h 416984"/>
                <a:gd name="connsiteX8" fmla="*/ 14115 w 461040"/>
                <a:gd name="connsiteY8" fmla="*/ 220292 h 416984"/>
                <a:gd name="connsiteX9" fmla="*/ 9 w 461040"/>
                <a:gd name="connsiteY9" fmla="*/ 110652 h 416984"/>
                <a:gd name="connsiteX10" fmla="*/ 16090 w 461040"/>
                <a:gd name="connsiteY10" fmla="*/ 30418 h 4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040" h="416984">
                  <a:moveTo>
                    <a:pt x="16090" y="30418"/>
                  </a:moveTo>
                  <a:cubicBezTo>
                    <a:pt x="52616" y="13467"/>
                    <a:pt x="148159" y="12685"/>
                    <a:pt x="219164" y="8948"/>
                  </a:cubicBezTo>
                  <a:cubicBezTo>
                    <a:pt x="290169" y="5211"/>
                    <a:pt x="404025" y="-8613"/>
                    <a:pt x="442119" y="7995"/>
                  </a:cubicBezTo>
                  <a:cubicBezTo>
                    <a:pt x="480213" y="24603"/>
                    <a:pt x="449268" y="69940"/>
                    <a:pt x="447726" y="108594"/>
                  </a:cubicBezTo>
                  <a:cubicBezTo>
                    <a:pt x="446184" y="147248"/>
                    <a:pt x="435027" y="197281"/>
                    <a:pt x="432865" y="239919"/>
                  </a:cubicBezTo>
                  <a:cubicBezTo>
                    <a:pt x="430703" y="282557"/>
                    <a:pt x="478823" y="370325"/>
                    <a:pt x="440185" y="398503"/>
                  </a:cubicBezTo>
                  <a:cubicBezTo>
                    <a:pt x="401547" y="426681"/>
                    <a:pt x="270028" y="408704"/>
                    <a:pt x="201036" y="408990"/>
                  </a:cubicBezTo>
                  <a:cubicBezTo>
                    <a:pt x="132044" y="409276"/>
                    <a:pt x="57385" y="431670"/>
                    <a:pt x="26232" y="400220"/>
                  </a:cubicBezTo>
                  <a:cubicBezTo>
                    <a:pt x="-4921" y="368770"/>
                    <a:pt x="19693" y="263925"/>
                    <a:pt x="14115" y="220292"/>
                  </a:cubicBezTo>
                  <a:cubicBezTo>
                    <a:pt x="8537" y="176659"/>
                    <a:pt x="-320" y="142298"/>
                    <a:pt x="9" y="110652"/>
                  </a:cubicBezTo>
                  <a:cubicBezTo>
                    <a:pt x="338" y="79006"/>
                    <a:pt x="14" y="46102"/>
                    <a:pt x="16090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8B513118-1326-43E6-9E52-D3E8B2A670BC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75" name="Group 974">
              <a:extLst>
                <a:ext uri="{FF2B5EF4-FFF2-40B4-BE49-F238E27FC236}">
                  <a16:creationId xmlns:a16="http://schemas.microsoft.com/office/drawing/2014/main" id="{533D1BDD-1D56-0A9B-A5AD-EA87B546FCB7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992" name="Oval 3">
                <a:extLst>
                  <a:ext uri="{FF2B5EF4-FFF2-40B4-BE49-F238E27FC236}">
                    <a16:creationId xmlns:a16="http://schemas.microsoft.com/office/drawing/2014/main" id="{518BAD17-46A6-C04F-662A-BF6B715D0704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3" name="Oval 3">
                <a:extLst>
                  <a:ext uri="{FF2B5EF4-FFF2-40B4-BE49-F238E27FC236}">
                    <a16:creationId xmlns:a16="http://schemas.microsoft.com/office/drawing/2014/main" id="{6D2DA30A-DE93-1303-8DEC-7C2191743769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4" name="Oval 3">
                <a:extLst>
                  <a:ext uri="{FF2B5EF4-FFF2-40B4-BE49-F238E27FC236}">
                    <a16:creationId xmlns:a16="http://schemas.microsoft.com/office/drawing/2014/main" id="{D0AA5038-C3D2-547B-B551-A96F8AFC63D6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9D3EB877-4B10-B759-D1FD-0D8C9911A5C3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3D258B2D-26F4-8AFA-B16D-9ADF5D964CFB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B947C291-FB5E-AB1F-3418-E7F1983E5A24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AB66C459-68BD-7BF5-8E83-70E493980846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0" name="Oval 33">
              <a:extLst>
                <a:ext uri="{FF2B5EF4-FFF2-40B4-BE49-F238E27FC236}">
                  <a16:creationId xmlns:a16="http://schemas.microsoft.com/office/drawing/2014/main" id="{AF15AD91-2768-50B7-5A8D-7CD67388C9EC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1" name="Oval 33">
              <a:extLst>
                <a:ext uri="{FF2B5EF4-FFF2-40B4-BE49-F238E27FC236}">
                  <a16:creationId xmlns:a16="http://schemas.microsoft.com/office/drawing/2014/main" id="{2939B1CE-C39E-477A-2D82-991404D7000F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2" name="Oval 52">
              <a:extLst>
                <a:ext uri="{FF2B5EF4-FFF2-40B4-BE49-F238E27FC236}">
                  <a16:creationId xmlns:a16="http://schemas.microsoft.com/office/drawing/2014/main" id="{1100F76C-6DEA-07BC-DFD6-75EF7E518446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3" name="Oval 52">
              <a:extLst>
                <a:ext uri="{FF2B5EF4-FFF2-40B4-BE49-F238E27FC236}">
                  <a16:creationId xmlns:a16="http://schemas.microsoft.com/office/drawing/2014/main" id="{D637AEBB-FEAF-994F-706C-5A47499111F1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4" name="Oval 52">
              <a:extLst>
                <a:ext uri="{FF2B5EF4-FFF2-40B4-BE49-F238E27FC236}">
                  <a16:creationId xmlns:a16="http://schemas.microsoft.com/office/drawing/2014/main" id="{72965EEA-8D46-3DDE-16B7-6741669D64F6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5" name="Oval 52">
              <a:extLst>
                <a:ext uri="{FF2B5EF4-FFF2-40B4-BE49-F238E27FC236}">
                  <a16:creationId xmlns:a16="http://schemas.microsoft.com/office/drawing/2014/main" id="{B10E0496-60E2-3878-3493-CEC7BEF0870C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6" name="Oval 52">
              <a:extLst>
                <a:ext uri="{FF2B5EF4-FFF2-40B4-BE49-F238E27FC236}">
                  <a16:creationId xmlns:a16="http://schemas.microsoft.com/office/drawing/2014/main" id="{C05A3851-D39D-3E11-A077-9001CB021855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7" name="Oval 52">
              <a:extLst>
                <a:ext uri="{FF2B5EF4-FFF2-40B4-BE49-F238E27FC236}">
                  <a16:creationId xmlns:a16="http://schemas.microsoft.com/office/drawing/2014/main" id="{42D269D8-D3E0-9CDD-B980-903CE1261372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8" name="Oval 52">
              <a:extLst>
                <a:ext uri="{FF2B5EF4-FFF2-40B4-BE49-F238E27FC236}">
                  <a16:creationId xmlns:a16="http://schemas.microsoft.com/office/drawing/2014/main" id="{C83A46C8-6DFD-249C-2BD1-75828A4D64A6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9" name="Oval 52">
              <a:extLst>
                <a:ext uri="{FF2B5EF4-FFF2-40B4-BE49-F238E27FC236}">
                  <a16:creationId xmlns:a16="http://schemas.microsoft.com/office/drawing/2014/main" id="{246959E4-9746-1681-A014-96E79ABF5F33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0" name="Oval 52">
              <a:extLst>
                <a:ext uri="{FF2B5EF4-FFF2-40B4-BE49-F238E27FC236}">
                  <a16:creationId xmlns:a16="http://schemas.microsoft.com/office/drawing/2014/main" id="{474550E7-707F-9B14-6096-3E70A6E24897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1" name="Oval 52">
              <a:extLst>
                <a:ext uri="{FF2B5EF4-FFF2-40B4-BE49-F238E27FC236}">
                  <a16:creationId xmlns:a16="http://schemas.microsoft.com/office/drawing/2014/main" id="{849C8E56-9468-F3F0-0DED-B8E8088BE76B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5" name="Group 994">
            <a:extLst>
              <a:ext uri="{FF2B5EF4-FFF2-40B4-BE49-F238E27FC236}">
                <a16:creationId xmlns:a16="http://schemas.microsoft.com/office/drawing/2014/main" id="{6B35C517-6868-EF64-C799-BE6E51051492}"/>
              </a:ext>
            </a:extLst>
          </p:cNvPr>
          <p:cNvGrpSpPr/>
          <p:nvPr/>
        </p:nvGrpSpPr>
        <p:grpSpPr>
          <a:xfrm>
            <a:off x="11004425" y="2696824"/>
            <a:ext cx="736951" cy="1181638"/>
            <a:chOff x="3717906" y="3039468"/>
            <a:chExt cx="1986419" cy="3185054"/>
          </a:xfrm>
        </p:grpSpPr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7732F511-074B-35EE-F4EA-4DAEDE2CE757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DD947CE9-8A30-2713-42CA-33E68145A7AB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CFC8BF8A-2B98-76AB-D9B6-132A0F1BB78C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006" name="Oval 3">
                <a:extLst>
                  <a:ext uri="{FF2B5EF4-FFF2-40B4-BE49-F238E27FC236}">
                    <a16:creationId xmlns:a16="http://schemas.microsoft.com/office/drawing/2014/main" id="{1D2D04B1-5B06-D583-403E-DBF72A270CDE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7" name="Oval 3">
                <a:extLst>
                  <a:ext uri="{FF2B5EF4-FFF2-40B4-BE49-F238E27FC236}">
                    <a16:creationId xmlns:a16="http://schemas.microsoft.com/office/drawing/2014/main" id="{D2EAD322-26B3-C257-D03D-EE522E22FF34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8" name="Oval 3">
                <a:extLst>
                  <a:ext uri="{FF2B5EF4-FFF2-40B4-BE49-F238E27FC236}">
                    <a16:creationId xmlns:a16="http://schemas.microsoft.com/office/drawing/2014/main" id="{7812C0C1-0F88-6D64-2B8D-7EB6FA5A020B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28DEFF4D-0F00-9423-8D21-9F6510F626FA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0" name="Oval 52">
              <a:extLst>
                <a:ext uri="{FF2B5EF4-FFF2-40B4-BE49-F238E27FC236}">
                  <a16:creationId xmlns:a16="http://schemas.microsoft.com/office/drawing/2014/main" id="{49F9F02E-1CB8-79B1-96C7-DBD8F96D9100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1" name="Oval 54">
              <a:extLst>
                <a:ext uri="{FF2B5EF4-FFF2-40B4-BE49-F238E27FC236}">
                  <a16:creationId xmlns:a16="http://schemas.microsoft.com/office/drawing/2014/main" id="{7DC18036-1BF4-CB4C-A7C5-A7F92675F461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9059124F-3D38-955B-F507-CE727FBF5B4D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03" name="Group 1002">
              <a:extLst>
                <a:ext uri="{FF2B5EF4-FFF2-40B4-BE49-F238E27FC236}">
                  <a16:creationId xmlns:a16="http://schemas.microsoft.com/office/drawing/2014/main" id="{725EEECE-EAB4-7977-B1D8-03BAD17973C1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004" name="Oval 33">
                <a:extLst>
                  <a:ext uri="{FF2B5EF4-FFF2-40B4-BE49-F238E27FC236}">
                    <a16:creationId xmlns:a16="http://schemas.microsoft.com/office/drawing/2014/main" id="{D5D933CE-6733-8869-F18E-3EEEBB12019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5" name="Oval 33">
                <a:extLst>
                  <a:ext uri="{FF2B5EF4-FFF2-40B4-BE49-F238E27FC236}">
                    <a16:creationId xmlns:a16="http://schemas.microsoft.com/office/drawing/2014/main" id="{80D7E097-E845-1A19-B8EC-2F7202103151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3E76B4A0-2BB3-C948-0CDB-6B296CF04E4A}"/>
              </a:ext>
            </a:extLst>
          </p:cNvPr>
          <p:cNvGrpSpPr/>
          <p:nvPr/>
        </p:nvGrpSpPr>
        <p:grpSpPr>
          <a:xfrm>
            <a:off x="8196197" y="2696824"/>
            <a:ext cx="733837" cy="1181638"/>
            <a:chOff x="3726300" y="3039468"/>
            <a:chExt cx="1978025" cy="3185054"/>
          </a:xfrm>
        </p:grpSpPr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CA7A93F3-EC0C-34FA-9390-87BCD92FDC42}"/>
                </a:ext>
              </a:extLst>
            </p:cNvPr>
            <p:cNvSpPr/>
            <p:nvPr/>
          </p:nvSpPr>
          <p:spPr>
            <a:xfrm>
              <a:off x="3726300" y="3039468"/>
              <a:ext cx="1978025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6016 w 460273"/>
                <a:gd name="connsiteY0" fmla="*/ 2532 h 516380"/>
                <a:gd name="connsiteX1" fmla="*/ 217033 w 460273"/>
                <a:gd name="connsiteY1" fmla="*/ 47296 h 516380"/>
                <a:gd name="connsiteX2" fmla="*/ 223026 w 460273"/>
                <a:gd name="connsiteY2" fmla="*/ 111944 h 516380"/>
                <a:gd name="connsiteX3" fmla="*/ 250382 w 460273"/>
                <a:gd name="connsiteY3" fmla="*/ 51456 h 516380"/>
                <a:gd name="connsiteX4" fmla="*/ 282255 w 460273"/>
                <a:gd name="connsiteY4" fmla="*/ 6284 h 516380"/>
                <a:gd name="connsiteX5" fmla="*/ 284660 w 460273"/>
                <a:gd name="connsiteY5" fmla="*/ 52059 h 516380"/>
                <a:gd name="connsiteX6" fmla="*/ 298431 w 460273"/>
                <a:gd name="connsiteY6" fmla="*/ 109658 h 516380"/>
                <a:gd name="connsiteX7" fmla="*/ 316066 w 460273"/>
                <a:gd name="connsiteY7" fmla="*/ 53752 h 516380"/>
                <a:gd name="connsiteX8" fmla="*/ 341390 w 460273"/>
                <a:gd name="connsiteY8" fmla="*/ 9498 h 516380"/>
                <a:gd name="connsiteX9" fmla="*/ 347747 w 460273"/>
                <a:gd name="connsiteY9" fmla="*/ 58618 h 516380"/>
                <a:gd name="connsiteX10" fmla="*/ 364269 w 460273"/>
                <a:gd name="connsiteY10" fmla="*/ 112201 h 516380"/>
                <a:gd name="connsiteX11" fmla="*/ 391854 w 460273"/>
                <a:gd name="connsiteY11" fmla="*/ 46068 h 516380"/>
                <a:gd name="connsiteX12" fmla="*/ 416015 w 460273"/>
                <a:gd name="connsiteY12" fmla="*/ 12377 h 516380"/>
                <a:gd name="connsiteX13" fmla="*/ 422542 w 460273"/>
                <a:gd name="connsiteY13" fmla="*/ 63787 h 516380"/>
                <a:gd name="connsiteX14" fmla="*/ 447296 w 460273"/>
                <a:gd name="connsiteY14" fmla="*/ 122081 h 516380"/>
                <a:gd name="connsiteX15" fmla="*/ 446506 w 460273"/>
                <a:gd name="connsiteY15" fmla="*/ 336418 h 516380"/>
                <a:gd name="connsiteX16" fmla="*/ 440461 w 460273"/>
                <a:gd name="connsiteY16" fmla="*/ 498168 h 516380"/>
                <a:gd name="connsiteX17" fmla="*/ 201312 w 460273"/>
                <a:gd name="connsiteY17" fmla="*/ 508655 h 516380"/>
                <a:gd name="connsiteX18" fmla="*/ 26508 w 460273"/>
                <a:gd name="connsiteY18" fmla="*/ 499885 h 516380"/>
                <a:gd name="connsiteX19" fmla="*/ 5829 w 460273"/>
                <a:gd name="connsiteY19" fmla="*/ 323743 h 516380"/>
                <a:gd name="connsiteX20" fmla="*/ 285 w 460273"/>
                <a:gd name="connsiteY20" fmla="*/ 210317 h 516380"/>
                <a:gd name="connsiteX21" fmla="*/ 10895 w 460273"/>
                <a:gd name="connsiteY21" fmla="*/ 127753 h 516380"/>
                <a:gd name="connsiteX22" fmla="*/ 43678 w 460273"/>
                <a:gd name="connsiteY22" fmla="*/ 40629 h 516380"/>
                <a:gd name="connsiteX23" fmla="*/ 77639 w 460273"/>
                <a:gd name="connsiteY23" fmla="*/ 297 h 516380"/>
                <a:gd name="connsiteX24" fmla="*/ 80825 w 460273"/>
                <a:gd name="connsiteY24" fmla="*/ 52059 h 516380"/>
                <a:gd name="connsiteX25" fmla="*/ 91721 w 460273"/>
                <a:gd name="connsiteY25" fmla="*/ 117877 h 516380"/>
                <a:gd name="connsiteX26" fmla="*/ 115577 w 460273"/>
                <a:gd name="connsiteY26" fmla="*/ 55751 h 516380"/>
                <a:gd name="connsiteX27" fmla="*/ 138678 w 460273"/>
                <a:gd name="connsiteY27" fmla="*/ 1528 h 516380"/>
                <a:gd name="connsiteX28" fmla="*/ 145824 w 460273"/>
                <a:gd name="connsiteY28" fmla="*/ 57618 h 516380"/>
                <a:gd name="connsiteX29" fmla="*/ 156989 w 460273"/>
                <a:gd name="connsiteY29" fmla="*/ 110635 h 516380"/>
                <a:gd name="connsiteX30" fmla="*/ 182346 w 460273"/>
                <a:gd name="connsiteY30" fmla="*/ 51451 h 516380"/>
                <a:gd name="connsiteX31" fmla="*/ 216016 w 460273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0273" h="516380">
                  <a:moveTo>
                    <a:pt x="216016" y="2532"/>
                  </a:moveTo>
                  <a:cubicBezTo>
                    <a:pt x="234468" y="6337"/>
                    <a:pt x="221842" y="27728"/>
                    <a:pt x="217033" y="47296"/>
                  </a:cubicBezTo>
                  <a:cubicBezTo>
                    <a:pt x="212224" y="66864"/>
                    <a:pt x="194517" y="110085"/>
                    <a:pt x="223026" y="111944"/>
                  </a:cubicBezTo>
                  <a:cubicBezTo>
                    <a:pt x="251535" y="113803"/>
                    <a:pt x="249356" y="75562"/>
                    <a:pt x="250382" y="51456"/>
                  </a:cubicBezTo>
                  <a:cubicBezTo>
                    <a:pt x="251408" y="27350"/>
                    <a:pt x="261480" y="4352"/>
                    <a:pt x="282255" y="6284"/>
                  </a:cubicBezTo>
                  <a:cubicBezTo>
                    <a:pt x="303030" y="8216"/>
                    <a:pt x="285550" y="34830"/>
                    <a:pt x="284660" y="52059"/>
                  </a:cubicBezTo>
                  <a:cubicBezTo>
                    <a:pt x="283770" y="69288"/>
                    <a:pt x="281960" y="109543"/>
                    <a:pt x="298431" y="109658"/>
                  </a:cubicBezTo>
                  <a:cubicBezTo>
                    <a:pt x="314902" y="109773"/>
                    <a:pt x="314883" y="73110"/>
                    <a:pt x="316066" y="53752"/>
                  </a:cubicBezTo>
                  <a:cubicBezTo>
                    <a:pt x="317249" y="34394"/>
                    <a:pt x="318418" y="8687"/>
                    <a:pt x="341390" y="9498"/>
                  </a:cubicBezTo>
                  <a:cubicBezTo>
                    <a:pt x="364362" y="10309"/>
                    <a:pt x="349194" y="41001"/>
                    <a:pt x="347747" y="58618"/>
                  </a:cubicBezTo>
                  <a:cubicBezTo>
                    <a:pt x="346300" y="76235"/>
                    <a:pt x="343769" y="112128"/>
                    <a:pt x="364269" y="112201"/>
                  </a:cubicBezTo>
                  <a:cubicBezTo>
                    <a:pt x="384769" y="112274"/>
                    <a:pt x="389397" y="67539"/>
                    <a:pt x="391854" y="46068"/>
                  </a:cubicBezTo>
                  <a:cubicBezTo>
                    <a:pt x="394311" y="24597"/>
                    <a:pt x="397990" y="11756"/>
                    <a:pt x="416015" y="12377"/>
                  </a:cubicBezTo>
                  <a:cubicBezTo>
                    <a:pt x="434040" y="12998"/>
                    <a:pt x="417329" y="45503"/>
                    <a:pt x="422542" y="63787"/>
                  </a:cubicBezTo>
                  <a:cubicBezTo>
                    <a:pt x="427755" y="82071"/>
                    <a:pt x="442017" y="94368"/>
                    <a:pt x="447296" y="122081"/>
                  </a:cubicBezTo>
                  <a:cubicBezTo>
                    <a:pt x="452575" y="149794"/>
                    <a:pt x="446746" y="272842"/>
                    <a:pt x="446506" y="336418"/>
                  </a:cubicBezTo>
                  <a:cubicBezTo>
                    <a:pt x="446266" y="399994"/>
                    <a:pt x="481327" y="469462"/>
                    <a:pt x="440461" y="498168"/>
                  </a:cubicBezTo>
                  <a:cubicBezTo>
                    <a:pt x="399595" y="526874"/>
                    <a:pt x="270304" y="508369"/>
                    <a:pt x="201312" y="508655"/>
                  </a:cubicBezTo>
                  <a:cubicBezTo>
                    <a:pt x="132320" y="508941"/>
                    <a:pt x="59089" y="530704"/>
                    <a:pt x="26508" y="499885"/>
                  </a:cubicBezTo>
                  <a:cubicBezTo>
                    <a:pt x="-6073" y="469066"/>
                    <a:pt x="11407" y="367376"/>
                    <a:pt x="5829" y="323743"/>
                  </a:cubicBezTo>
                  <a:cubicBezTo>
                    <a:pt x="251" y="280110"/>
                    <a:pt x="-559" y="242982"/>
                    <a:pt x="285" y="210317"/>
                  </a:cubicBezTo>
                  <a:cubicBezTo>
                    <a:pt x="1129" y="177652"/>
                    <a:pt x="3663" y="156034"/>
                    <a:pt x="10895" y="127753"/>
                  </a:cubicBezTo>
                  <a:cubicBezTo>
                    <a:pt x="18127" y="99472"/>
                    <a:pt x="32554" y="61872"/>
                    <a:pt x="43678" y="40629"/>
                  </a:cubicBezTo>
                  <a:cubicBezTo>
                    <a:pt x="54802" y="19386"/>
                    <a:pt x="54303" y="-2834"/>
                    <a:pt x="77639" y="297"/>
                  </a:cubicBezTo>
                  <a:cubicBezTo>
                    <a:pt x="100975" y="3428"/>
                    <a:pt x="83977" y="30463"/>
                    <a:pt x="80825" y="52059"/>
                  </a:cubicBezTo>
                  <a:cubicBezTo>
                    <a:pt x="77673" y="73655"/>
                    <a:pt x="65608" y="116096"/>
                    <a:pt x="91721" y="117877"/>
                  </a:cubicBezTo>
                  <a:cubicBezTo>
                    <a:pt x="117834" y="119658"/>
                    <a:pt x="113011" y="76141"/>
                    <a:pt x="115577" y="55751"/>
                  </a:cubicBezTo>
                  <a:cubicBezTo>
                    <a:pt x="118143" y="35361"/>
                    <a:pt x="118097" y="884"/>
                    <a:pt x="138678" y="1528"/>
                  </a:cubicBezTo>
                  <a:cubicBezTo>
                    <a:pt x="159259" y="2172"/>
                    <a:pt x="148271" y="37435"/>
                    <a:pt x="145824" y="57618"/>
                  </a:cubicBezTo>
                  <a:cubicBezTo>
                    <a:pt x="143377" y="77801"/>
                    <a:pt x="141339" y="108831"/>
                    <a:pt x="156989" y="110635"/>
                  </a:cubicBezTo>
                  <a:cubicBezTo>
                    <a:pt x="172639" y="112439"/>
                    <a:pt x="177529" y="72633"/>
                    <a:pt x="182346" y="51451"/>
                  </a:cubicBezTo>
                  <a:cubicBezTo>
                    <a:pt x="187163" y="30269"/>
                    <a:pt x="197564" y="-1273"/>
                    <a:pt x="216016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D39AC0E9-B290-1450-4FE8-2382A90B6D40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C862D20F-6562-4481-0CEC-AF9AE696A7C4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020" name="Oval 3">
                <a:extLst>
                  <a:ext uri="{FF2B5EF4-FFF2-40B4-BE49-F238E27FC236}">
                    <a16:creationId xmlns:a16="http://schemas.microsoft.com/office/drawing/2014/main" id="{BC7590F4-F117-5B5C-9D62-3FE1275B97A8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1" name="Oval 3">
                <a:extLst>
                  <a:ext uri="{FF2B5EF4-FFF2-40B4-BE49-F238E27FC236}">
                    <a16:creationId xmlns:a16="http://schemas.microsoft.com/office/drawing/2014/main" id="{DDE14709-BCC0-B8BE-3CA5-A81AD711F327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2" name="Oval 3">
                <a:extLst>
                  <a:ext uri="{FF2B5EF4-FFF2-40B4-BE49-F238E27FC236}">
                    <a16:creationId xmlns:a16="http://schemas.microsoft.com/office/drawing/2014/main" id="{6C8DBA58-876B-E6E6-8FBB-480303530D16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7097A6F9-38D4-738F-00F2-9E311F2412DB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4" name="Oval 52">
              <a:extLst>
                <a:ext uri="{FF2B5EF4-FFF2-40B4-BE49-F238E27FC236}">
                  <a16:creationId xmlns:a16="http://schemas.microsoft.com/office/drawing/2014/main" id="{58448316-A50E-1483-FE3E-745D89482A31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5" name="Oval 54">
              <a:extLst>
                <a:ext uri="{FF2B5EF4-FFF2-40B4-BE49-F238E27FC236}">
                  <a16:creationId xmlns:a16="http://schemas.microsoft.com/office/drawing/2014/main" id="{A9455161-0F7A-FF6B-BCDB-A320E3970163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4C5E92F-AD9D-8E9C-EE19-7A1BE8527577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4CFA4BF9-82EA-674B-FB5E-444271A3A534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018" name="Oval 33">
                <a:extLst>
                  <a:ext uri="{FF2B5EF4-FFF2-40B4-BE49-F238E27FC236}">
                    <a16:creationId xmlns:a16="http://schemas.microsoft.com/office/drawing/2014/main" id="{DE98EC99-7D1A-A277-DCD0-7B57E75313F1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9" name="Oval 33">
                <a:extLst>
                  <a:ext uri="{FF2B5EF4-FFF2-40B4-BE49-F238E27FC236}">
                    <a16:creationId xmlns:a16="http://schemas.microsoft.com/office/drawing/2014/main" id="{EC2D722C-34B5-13B3-8A0D-6398398D40A7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75FF095-6DB0-F006-A6F8-583A8E5CC1F5}"/>
              </a:ext>
            </a:extLst>
          </p:cNvPr>
          <p:cNvGrpSpPr/>
          <p:nvPr/>
        </p:nvGrpSpPr>
        <p:grpSpPr>
          <a:xfrm>
            <a:off x="7483903" y="2686807"/>
            <a:ext cx="747692" cy="1192002"/>
            <a:chOff x="1810056" y="3012467"/>
            <a:chExt cx="2015371" cy="3212991"/>
          </a:xfrm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751FFA5E-D9B6-6AFF-164E-E351D421C614}"/>
                </a:ext>
              </a:extLst>
            </p:cNvPr>
            <p:cNvSpPr/>
            <p:nvPr/>
          </p:nvSpPr>
          <p:spPr>
            <a:xfrm>
              <a:off x="1810056" y="3654218"/>
              <a:ext cx="2015371" cy="2571240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  <a:gd name="connsiteX0" fmla="*/ 23276 w 467860"/>
                <a:gd name="connsiteY0" fmla="*/ 30418 h 416984"/>
                <a:gd name="connsiteX1" fmla="*/ 226350 w 467860"/>
                <a:gd name="connsiteY1" fmla="*/ 8948 h 416984"/>
                <a:gd name="connsiteX2" fmla="*/ 449305 w 467860"/>
                <a:gd name="connsiteY2" fmla="*/ 7995 h 416984"/>
                <a:gd name="connsiteX3" fmla="*/ 454912 w 467860"/>
                <a:gd name="connsiteY3" fmla="*/ 108594 h 416984"/>
                <a:gd name="connsiteX4" fmla="*/ 448415 w 467860"/>
                <a:gd name="connsiteY4" fmla="*/ 239503 h 416984"/>
                <a:gd name="connsiteX5" fmla="*/ 447371 w 467860"/>
                <a:gd name="connsiteY5" fmla="*/ 398503 h 416984"/>
                <a:gd name="connsiteX6" fmla="*/ 208222 w 467860"/>
                <a:gd name="connsiteY6" fmla="*/ 408990 h 416984"/>
                <a:gd name="connsiteX7" fmla="*/ 33418 w 467860"/>
                <a:gd name="connsiteY7" fmla="*/ 400220 h 416984"/>
                <a:gd name="connsiteX8" fmla="*/ 5768 w 467860"/>
                <a:gd name="connsiteY8" fmla="*/ 220292 h 416984"/>
                <a:gd name="connsiteX9" fmla="*/ 2522 w 467860"/>
                <a:gd name="connsiteY9" fmla="*/ 110652 h 416984"/>
                <a:gd name="connsiteX10" fmla="*/ 23276 w 467860"/>
                <a:gd name="connsiteY10" fmla="*/ 30418 h 416984"/>
                <a:gd name="connsiteX0" fmla="*/ 23575 w 468159"/>
                <a:gd name="connsiteY0" fmla="*/ 30418 h 416984"/>
                <a:gd name="connsiteX1" fmla="*/ 226649 w 468159"/>
                <a:gd name="connsiteY1" fmla="*/ 8948 h 416984"/>
                <a:gd name="connsiteX2" fmla="*/ 449604 w 468159"/>
                <a:gd name="connsiteY2" fmla="*/ 7995 h 416984"/>
                <a:gd name="connsiteX3" fmla="*/ 455211 w 468159"/>
                <a:gd name="connsiteY3" fmla="*/ 108594 h 416984"/>
                <a:gd name="connsiteX4" fmla="*/ 448714 w 468159"/>
                <a:gd name="connsiteY4" fmla="*/ 239503 h 416984"/>
                <a:gd name="connsiteX5" fmla="*/ 447670 w 468159"/>
                <a:gd name="connsiteY5" fmla="*/ 398503 h 416984"/>
                <a:gd name="connsiteX6" fmla="*/ 208521 w 468159"/>
                <a:gd name="connsiteY6" fmla="*/ 408990 h 416984"/>
                <a:gd name="connsiteX7" fmla="*/ 33717 w 468159"/>
                <a:gd name="connsiteY7" fmla="*/ 400220 h 416984"/>
                <a:gd name="connsiteX8" fmla="*/ 10740 w 468159"/>
                <a:gd name="connsiteY8" fmla="*/ 220292 h 416984"/>
                <a:gd name="connsiteX9" fmla="*/ 2821 w 468159"/>
                <a:gd name="connsiteY9" fmla="*/ 110652 h 416984"/>
                <a:gd name="connsiteX10" fmla="*/ 23575 w 468159"/>
                <a:gd name="connsiteY10" fmla="*/ 30418 h 416984"/>
                <a:gd name="connsiteX0" fmla="*/ 23575 w 468692"/>
                <a:gd name="connsiteY0" fmla="*/ 30418 h 416984"/>
                <a:gd name="connsiteX1" fmla="*/ 226649 w 468692"/>
                <a:gd name="connsiteY1" fmla="*/ 8948 h 416984"/>
                <a:gd name="connsiteX2" fmla="*/ 449604 w 468692"/>
                <a:gd name="connsiteY2" fmla="*/ 7995 h 416984"/>
                <a:gd name="connsiteX3" fmla="*/ 455211 w 468692"/>
                <a:gd name="connsiteY3" fmla="*/ 108594 h 416984"/>
                <a:gd name="connsiteX4" fmla="*/ 436608 w 468692"/>
                <a:gd name="connsiteY4" fmla="*/ 238449 h 416984"/>
                <a:gd name="connsiteX5" fmla="*/ 447670 w 468692"/>
                <a:gd name="connsiteY5" fmla="*/ 398503 h 416984"/>
                <a:gd name="connsiteX6" fmla="*/ 208521 w 468692"/>
                <a:gd name="connsiteY6" fmla="*/ 408990 h 416984"/>
                <a:gd name="connsiteX7" fmla="*/ 33717 w 468692"/>
                <a:gd name="connsiteY7" fmla="*/ 400220 h 416984"/>
                <a:gd name="connsiteX8" fmla="*/ 10740 w 468692"/>
                <a:gd name="connsiteY8" fmla="*/ 220292 h 416984"/>
                <a:gd name="connsiteX9" fmla="*/ 2821 w 468692"/>
                <a:gd name="connsiteY9" fmla="*/ 110652 h 416984"/>
                <a:gd name="connsiteX10" fmla="*/ 23575 w 468692"/>
                <a:gd name="connsiteY10" fmla="*/ 30418 h 416984"/>
                <a:gd name="connsiteX0" fmla="*/ 23846 w 468963"/>
                <a:gd name="connsiteY0" fmla="*/ 30418 h 416865"/>
                <a:gd name="connsiteX1" fmla="*/ 226920 w 468963"/>
                <a:gd name="connsiteY1" fmla="*/ 8948 h 416865"/>
                <a:gd name="connsiteX2" fmla="*/ 449875 w 468963"/>
                <a:gd name="connsiteY2" fmla="*/ 7995 h 416865"/>
                <a:gd name="connsiteX3" fmla="*/ 455482 w 468963"/>
                <a:gd name="connsiteY3" fmla="*/ 108594 h 416865"/>
                <a:gd name="connsiteX4" fmla="*/ 436879 w 468963"/>
                <a:gd name="connsiteY4" fmla="*/ 238449 h 416865"/>
                <a:gd name="connsiteX5" fmla="*/ 447941 w 468963"/>
                <a:gd name="connsiteY5" fmla="*/ 398503 h 416865"/>
                <a:gd name="connsiteX6" fmla="*/ 208792 w 468963"/>
                <a:gd name="connsiteY6" fmla="*/ 408990 h 416865"/>
                <a:gd name="connsiteX7" fmla="*/ 33988 w 468963"/>
                <a:gd name="connsiteY7" fmla="*/ 400220 h 416865"/>
                <a:gd name="connsiteX8" fmla="*/ 15193 w 468963"/>
                <a:gd name="connsiteY8" fmla="*/ 221957 h 416865"/>
                <a:gd name="connsiteX9" fmla="*/ 3092 w 468963"/>
                <a:gd name="connsiteY9" fmla="*/ 110652 h 416865"/>
                <a:gd name="connsiteX10" fmla="*/ 23846 w 468963"/>
                <a:gd name="connsiteY10" fmla="*/ 30418 h 41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8963" h="416865">
                  <a:moveTo>
                    <a:pt x="23846" y="30418"/>
                  </a:moveTo>
                  <a:cubicBezTo>
                    <a:pt x="61151" y="13467"/>
                    <a:pt x="155915" y="12685"/>
                    <a:pt x="226920" y="8948"/>
                  </a:cubicBezTo>
                  <a:cubicBezTo>
                    <a:pt x="297925" y="5211"/>
                    <a:pt x="411781" y="-8613"/>
                    <a:pt x="449875" y="7995"/>
                  </a:cubicBezTo>
                  <a:cubicBezTo>
                    <a:pt x="487969" y="24603"/>
                    <a:pt x="457648" y="70185"/>
                    <a:pt x="455482" y="108594"/>
                  </a:cubicBezTo>
                  <a:cubicBezTo>
                    <a:pt x="453316" y="147003"/>
                    <a:pt x="439041" y="195811"/>
                    <a:pt x="436879" y="238449"/>
                  </a:cubicBezTo>
                  <a:cubicBezTo>
                    <a:pt x="434717" y="281087"/>
                    <a:pt x="485955" y="370080"/>
                    <a:pt x="447941" y="398503"/>
                  </a:cubicBezTo>
                  <a:cubicBezTo>
                    <a:pt x="409927" y="426926"/>
                    <a:pt x="277784" y="408704"/>
                    <a:pt x="208792" y="408990"/>
                  </a:cubicBezTo>
                  <a:cubicBezTo>
                    <a:pt x="139800" y="409276"/>
                    <a:pt x="66254" y="431392"/>
                    <a:pt x="33988" y="400220"/>
                  </a:cubicBezTo>
                  <a:cubicBezTo>
                    <a:pt x="1722" y="369048"/>
                    <a:pt x="20771" y="265590"/>
                    <a:pt x="15193" y="221957"/>
                  </a:cubicBezTo>
                  <a:cubicBezTo>
                    <a:pt x="9615" y="178324"/>
                    <a:pt x="1650" y="142575"/>
                    <a:pt x="3092" y="110652"/>
                  </a:cubicBezTo>
                  <a:cubicBezTo>
                    <a:pt x="4534" y="78729"/>
                    <a:pt x="-13459" y="47369"/>
                    <a:pt x="23846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409F9FB8-92B1-5D8E-9E8A-5D990AE9BFAB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2B953718-6FBA-BC0C-8E0D-19029DA2F3A4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1057" name="Oval 3">
                <a:extLst>
                  <a:ext uri="{FF2B5EF4-FFF2-40B4-BE49-F238E27FC236}">
                    <a16:creationId xmlns:a16="http://schemas.microsoft.com/office/drawing/2014/main" id="{00DB8D6E-478F-77D9-D046-4BCDD594A1EA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8" name="Oval 3">
                <a:extLst>
                  <a:ext uri="{FF2B5EF4-FFF2-40B4-BE49-F238E27FC236}">
                    <a16:creationId xmlns:a16="http://schemas.microsoft.com/office/drawing/2014/main" id="{235DE389-8701-0A92-3CFB-8409E6F14686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9" name="Oval 3">
                <a:extLst>
                  <a:ext uri="{FF2B5EF4-FFF2-40B4-BE49-F238E27FC236}">
                    <a16:creationId xmlns:a16="http://schemas.microsoft.com/office/drawing/2014/main" id="{6549DA79-32AE-261F-13EC-361BF7416617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1B62E1D5-5E06-82A1-28B4-C4B58FDCCEDC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1993C319-1DE8-3D0B-C2C7-6434E0280576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E51B8C9D-1E71-517D-566F-1CDFC26B57C5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F8E157FD-9615-2DCC-4472-37B2E8C29DA8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5" name="Oval 33">
              <a:extLst>
                <a:ext uri="{FF2B5EF4-FFF2-40B4-BE49-F238E27FC236}">
                  <a16:creationId xmlns:a16="http://schemas.microsoft.com/office/drawing/2014/main" id="{417EB787-2C8F-0BF2-1F3B-DA59290AC23E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6" name="Oval 33">
              <a:extLst>
                <a:ext uri="{FF2B5EF4-FFF2-40B4-BE49-F238E27FC236}">
                  <a16:creationId xmlns:a16="http://schemas.microsoft.com/office/drawing/2014/main" id="{E3B51128-9131-79CC-202D-0E8FEE200630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7" name="Oval 52">
              <a:extLst>
                <a:ext uri="{FF2B5EF4-FFF2-40B4-BE49-F238E27FC236}">
                  <a16:creationId xmlns:a16="http://schemas.microsoft.com/office/drawing/2014/main" id="{347816C7-4405-3B1E-86E8-C66D5B5E9D9B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8" name="Oval 52">
              <a:extLst>
                <a:ext uri="{FF2B5EF4-FFF2-40B4-BE49-F238E27FC236}">
                  <a16:creationId xmlns:a16="http://schemas.microsoft.com/office/drawing/2014/main" id="{23ACE7E8-90EF-95E7-8F05-8480E2B8D227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9" name="Oval 52">
              <a:extLst>
                <a:ext uri="{FF2B5EF4-FFF2-40B4-BE49-F238E27FC236}">
                  <a16:creationId xmlns:a16="http://schemas.microsoft.com/office/drawing/2014/main" id="{B3B9DF2D-E71A-CC31-798C-ED9443C7A448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0" name="Oval 52">
              <a:extLst>
                <a:ext uri="{FF2B5EF4-FFF2-40B4-BE49-F238E27FC236}">
                  <a16:creationId xmlns:a16="http://schemas.microsoft.com/office/drawing/2014/main" id="{BFF4B940-647F-36E0-36F2-642DAA89C2CC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1" name="Oval 52">
              <a:extLst>
                <a:ext uri="{FF2B5EF4-FFF2-40B4-BE49-F238E27FC236}">
                  <a16:creationId xmlns:a16="http://schemas.microsoft.com/office/drawing/2014/main" id="{367D15AF-4F17-43AF-72AA-0648A01ED660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2" name="Oval 52">
              <a:extLst>
                <a:ext uri="{FF2B5EF4-FFF2-40B4-BE49-F238E27FC236}">
                  <a16:creationId xmlns:a16="http://schemas.microsoft.com/office/drawing/2014/main" id="{0DE64172-7CCB-6D12-7586-EF7CD9949B79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3" name="Oval 52">
              <a:extLst>
                <a:ext uri="{FF2B5EF4-FFF2-40B4-BE49-F238E27FC236}">
                  <a16:creationId xmlns:a16="http://schemas.microsoft.com/office/drawing/2014/main" id="{36CD4C0C-0BB6-7004-4F28-1E97C3A4D6DC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4" name="Oval 52">
              <a:extLst>
                <a:ext uri="{FF2B5EF4-FFF2-40B4-BE49-F238E27FC236}">
                  <a16:creationId xmlns:a16="http://schemas.microsoft.com/office/drawing/2014/main" id="{6687F63F-BDFB-546B-304D-41188ADD9095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5" name="Oval 52">
              <a:extLst>
                <a:ext uri="{FF2B5EF4-FFF2-40B4-BE49-F238E27FC236}">
                  <a16:creationId xmlns:a16="http://schemas.microsoft.com/office/drawing/2014/main" id="{9DB90FA8-EBEE-8740-108D-45FC1003FA48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6" name="Oval 52">
              <a:extLst>
                <a:ext uri="{FF2B5EF4-FFF2-40B4-BE49-F238E27FC236}">
                  <a16:creationId xmlns:a16="http://schemas.microsoft.com/office/drawing/2014/main" id="{C833261B-64B5-8BB2-966D-E3CA50E19E7B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9F2A4106-1240-2221-EC3E-9094433DE28F}"/>
              </a:ext>
            </a:extLst>
          </p:cNvPr>
          <p:cNvGrpSpPr/>
          <p:nvPr/>
        </p:nvGrpSpPr>
        <p:grpSpPr>
          <a:xfrm>
            <a:off x="6781515" y="2696824"/>
            <a:ext cx="731836" cy="1181638"/>
            <a:chOff x="3717906" y="3039468"/>
            <a:chExt cx="1972632" cy="3185054"/>
          </a:xfrm>
        </p:grpSpPr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163DCAAB-898F-DF34-2920-54C508C53B36}"/>
                </a:ext>
              </a:extLst>
            </p:cNvPr>
            <p:cNvSpPr/>
            <p:nvPr/>
          </p:nvSpPr>
          <p:spPr>
            <a:xfrm>
              <a:off x="3717906" y="3039468"/>
              <a:ext cx="1972632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49700 w 459018"/>
                <a:gd name="connsiteY9" fmla="*/ 58618 h 516380"/>
                <a:gd name="connsiteX10" fmla="*/ 366222 w 459018"/>
                <a:gd name="connsiteY10" fmla="*/ 112201 h 516380"/>
                <a:gd name="connsiteX11" fmla="*/ 393807 w 459018"/>
                <a:gd name="connsiteY11" fmla="*/ 46068 h 516380"/>
                <a:gd name="connsiteX12" fmla="*/ 417968 w 459018"/>
                <a:gd name="connsiteY12" fmla="*/ 12377 h 516380"/>
                <a:gd name="connsiteX13" fmla="*/ 424495 w 459018"/>
                <a:gd name="connsiteY13" fmla="*/ 63787 h 516380"/>
                <a:gd name="connsiteX14" fmla="*/ 449249 w 459018"/>
                <a:gd name="connsiteY14" fmla="*/ 122081 h 516380"/>
                <a:gd name="connsiteX15" fmla="*/ 439112 w 459018"/>
                <a:gd name="connsiteY15" fmla="*/ 336418 h 516380"/>
                <a:gd name="connsiteX16" fmla="*/ 442414 w 459018"/>
                <a:gd name="connsiteY16" fmla="*/ 498168 h 516380"/>
                <a:gd name="connsiteX17" fmla="*/ 203265 w 459018"/>
                <a:gd name="connsiteY17" fmla="*/ 508655 h 516380"/>
                <a:gd name="connsiteX18" fmla="*/ 28461 w 459018"/>
                <a:gd name="connsiteY18" fmla="*/ 499885 h 516380"/>
                <a:gd name="connsiteX19" fmla="*/ 3242 w 459018"/>
                <a:gd name="connsiteY19" fmla="*/ 323743 h 516380"/>
                <a:gd name="connsiteX20" fmla="*/ 2238 w 459018"/>
                <a:gd name="connsiteY20" fmla="*/ 210317 h 516380"/>
                <a:gd name="connsiteX21" fmla="*/ 12848 w 459018"/>
                <a:gd name="connsiteY21" fmla="*/ 127753 h 516380"/>
                <a:gd name="connsiteX22" fmla="*/ 45631 w 459018"/>
                <a:gd name="connsiteY22" fmla="*/ 40629 h 516380"/>
                <a:gd name="connsiteX23" fmla="*/ 79592 w 459018"/>
                <a:gd name="connsiteY23" fmla="*/ 297 h 516380"/>
                <a:gd name="connsiteX24" fmla="*/ 82778 w 459018"/>
                <a:gd name="connsiteY24" fmla="*/ 52059 h 516380"/>
                <a:gd name="connsiteX25" fmla="*/ 93674 w 459018"/>
                <a:gd name="connsiteY25" fmla="*/ 117877 h 516380"/>
                <a:gd name="connsiteX26" fmla="*/ 117530 w 459018"/>
                <a:gd name="connsiteY26" fmla="*/ 55751 h 516380"/>
                <a:gd name="connsiteX27" fmla="*/ 140631 w 459018"/>
                <a:gd name="connsiteY27" fmla="*/ 1528 h 516380"/>
                <a:gd name="connsiteX28" fmla="*/ 147777 w 459018"/>
                <a:gd name="connsiteY28" fmla="*/ 57618 h 516380"/>
                <a:gd name="connsiteX29" fmla="*/ 158942 w 459018"/>
                <a:gd name="connsiteY29" fmla="*/ 110635 h 516380"/>
                <a:gd name="connsiteX30" fmla="*/ 184299 w 459018"/>
                <a:gd name="connsiteY30" fmla="*/ 51451 h 516380"/>
                <a:gd name="connsiteX31" fmla="*/ 217969 w 459018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66222 w 459018"/>
                <a:gd name="connsiteY9" fmla="*/ 112201 h 516380"/>
                <a:gd name="connsiteX10" fmla="*/ 393807 w 459018"/>
                <a:gd name="connsiteY10" fmla="*/ 46068 h 516380"/>
                <a:gd name="connsiteX11" fmla="*/ 417968 w 459018"/>
                <a:gd name="connsiteY11" fmla="*/ 12377 h 516380"/>
                <a:gd name="connsiteX12" fmla="*/ 424495 w 459018"/>
                <a:gd name="connsiteY12" fmla="*/ 63787 h 516380"/>
                <a:gd name="connsiteX13" fmla="*/ 449249 w 459018"/>
                <a:gd name="connsiteY13" fmla="*/ 122081 h 516380"/>
                <a:gd name="connsiteX14" fmla="*/ 439112 w 459018"/>
                <a:gd name="connsiteY14" fmla="*/ 336418 h 516380"/>
                <a:gd name="connsiteX15" fmla="*/ 442414 w 459018"/>
                <a:gd name="connsiteY15" fmla="*/ 498168 h 516380"/>
                <a:gd name="connsiteX16" fmla="*/ 203265 w 459018"/>
                <a:gd name="connsiteY16" fmla="*/ 508655 h 516380"/>
                <a:gd name="connsiteX17" fmla="*/ 28461 w 459018"/>
                <a:gd name="connsiteY17" fmla="*/ 499885 h 516380"/>
                <a:gd name="connsiteX18" fmla="*/ 3242 w 459018"/>
                <a:gd name="connsiteY18" fmla="*/ 323743 h 516380"/>
                <a:gd name="connsiteX19" fmla="*/ 2238 w 459018"/>
                <a:gd name="connsiteY19" fmla="*/ 210317 h 516380"/>
                <a:gd name="connsiteX20" fmla="*/ 12848 w 459018"/>
                <a:gd name="connsiteY20" fmla="*/ 127753 h 516380"/>
                <a:gd name="connsiteX21" fmla="*/ 45631 w 459018"/>
                <a:gd name="connsiteY21" fmla="*/ 40629 h 516380"/>
                <a:gd name="connsiteX22" fmla="*/ 79592 w 459018"/>
                <a:gd name="connsiteY22" fmla="*/ 297 h 516380"/>
                <a:gd name="connsiteX23" fmla="*/ 82778 w 459018"/>
                <a:gd name="connsiteY23" fmla="*/ 52059 h 516380"/>
                <a:gd name="connsiteX24" fmla="*/ 93674 w 459018"/>
                <a:gd name="connsiteY24" fmla="*/ 117877 h 516380"/>
                <a:gd name="connsiteX25" fmla="*/ 117530 w 459018"/>
                <a:gd name="connsiteY25" fmla="*/ 55751 h 516380"/>
                <a:gd name="connsiteX26" fmla="*/ 140631 w 459018"/>
                <a:gd name="connsiteY26" fmla="*/ 1528 h 516380"/>
                <a:gd name="connsiteX27" fmla="*/ 147777 w 459018"/>
                <a:gd name="connsiteY27" fmla="*/ 57618 h 516380"/>
                <a:gd name="connsiteX28" fmla="*/ 158942 w 459018"/>
                <a:gd name="connsiteY28" fmla="*/ 110635 h 516380"/>
                <a:gd name="connsiteX29" fmla="*/ 184299 w 459018"/>
                <a:gd name="connsiteY29" fmla="*/ 51451 h 516380"/>
                <a:gd name="connsiteX30" fmla="*/ 217969 w 459018"/>
                <a:gd name="connsiteY30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43343 w 459018"/>
                <a:gd name="connsiteY7" fmla="*/ 9498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47777 w 459018"/>
                <a:gd name="connsiteY25" fmla="*/ 57618 h 516380"/>
                <a:gd name="connsiteX26" fmla="*/ 158942 w 459018"/>
                <a:gd name="connsiteY26" fmla="*/ 110635 h 516380"/>
                <a:gd name="connsiteX27" fmla="*/ 184299 w 459018"/>
                <a:gd name="connsiteY27" fmla="*/ 51451 h 516380"/>
                <a:gd name="connsiteX28" fmla="*/ 217969 w 459018"/>
                <a:gd name="connsiteY28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9018" h="516380">
                  <a:moveTo>
                    <a:pt x="176746" y="6694"/>
                  </a:moveTo>
                  <a:cubicBezTo>
                    <a:pt x="197563" y="6833"/>
                    <a:pt x="193025" y="28922"/>
                    <a:pt x="201064" y="46464"/>
                  </a:cubicBezTo>
                  <a:cubicBezTo>
                    <a:pt x="209103" y="64006"/>
                    <a:pt x="200901" y="111112"/>
                    <a:pt x="224979" y="111944"/>
                  </a:cubicBezTo>
                  <a:cubicBezTo>
                    <a:pt x="249057" y="112776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76690" y="108426"/>
                    <a:pt x="300384" y="109658"/>
                  </a:cubicBezTo>
                  <a:cubicBezTo>
                    <a:pt x="324078" y="110890"/>
                    <a:pt x="310862" y="84831"/>
                    <a:pt x="331991" y="86920"/>
                  </a:cubicBezTo>
                  <a:cubicBezTo>
                    <a:pt x="353120" y="89009"/>
                    <a:pt x="341581" y="111933"/>
                    <a:pt x="366222" y="112201"/>
                  </a:cubicBezTo>
                  <a:cubicBezTo>
                    <a:pt x="390863" y="112469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6813" y="76643"/>
                    <a:pt x="449249" y="122081"/>
                  </a:cubicBezTo>
                  <a:cubicBezTo>
                    <a:pt x="451685" y="167520"/>
                    <a:pt x="439352" y="272842"/>
                    <a:pt x="439112" y="336418"/>
                  </a:cubicBezTo>
                  <a:cubicBezTo>
                    <a:pt x="438872" y="399994"/>
                    <a:pt x="481722" y="469462"/>
                    <a:pt x="442414" y="498168"/>
                  </a:cubicBezTo>
                  <a:cubicBezTo>
                    <a:pt x="403106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76066" y="113812"/>
                    <a:pt x="93674" y="117877"/>
                  </a:cubicBezTo>
                  <a:cubicBezTo>
                    <a:pt x="111282" y="121942"/>
                    <a:pt x="113025" y="90979"/>
                    <a:pt x="131072" y="91437"/>
                  </a:cubicBezTo>
                  <a:cubicBezTo>
                    <a:pt x="149119" y="91895"/>
                    <a:pt x="138222" y="110362"/>
                    <a:pt x="158942" y="110635"/>
                  </a:cubicBezTo>
                  <a:cubicBezTo>
                    <a:pt x="179662" y="110908"/>
                    <a:pt x="183721" y="73354"/>
                    <a:pt x="176532" y="53117"/>
                  </a:cubicBezTo>
                  <a:cubicBezTo>
                    <a:pt x="169343" y="32880"/>
                    <a:pt x="155929" y="6555"/>
                    <a:pt x="176746" y="6694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AE02B666-5C5D-1C32-BAC1-82A2959D4A7A}"/>
                </a:ext>
              </a:extLst>
            </p:cNvPr>
            <p:cNvSpPr/>
            <p:nvPr/>
          </p:nvSpPr>
          <p:spPr>
            <a:xfrm>
              <a:off x="3773519" y="3053474"/>
              <a:ext cx="1810622" cy="2714926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53000 w 448454"/>
                <a:gd name="connsiteY8" fmla="*/ 60899 h 499816"/>
                <a:gd name="connsiteX9" fmla="*/ 371924 w 448454"/>
                <a:gd name="connsiteY9" fmla="*/ 131977 h 499816"/>
                <a:gd name="connsiteX10" fmla="*/ 409280 w 448454"/>
                <a:gd name="connsiteY10" fmla="*/ 68557 h 499816"/>
                <a:gd name="connsiteX11" fmla="*/ 427199 w 448454"/>
                <a:gd name="connsiteY11" fmla="*/ 12410 h 499816"/>
                <a:gd name="connsiteX12" fmla="*/ 432625 w 448454"/>
                <a:gd name="connsiteY12" fmla="*/ 63619 h 499816"/>
                <a:gd name="connsiteX13" fmla="*/ 439085 w 448454"/>
                <a:gd name="connsiteY13" fmla="*/ 130138 h 499816"/>
                <a:gd name="connsiteX14" fmla="*/ 447882 w 448454"/>
                <a:gd name="connsiteY14" fmla="*/ 209993 h 499816"/>
                <a:gd name="connsiteX15" fmla="*/ 421457 w 448454"/>
                <a:gd name="connsiteY15" fmla="*/ 338378 h 499816"/>
                <a:gd name="connsiteX16" fmla="*/ 392485 w 448454"/>
                <a:gd name="connsiteY16" fmla="*/ 441459 h 499816"/>
                <a:gd name="connsiteX17" fmla="*/ 227902 w 448454"/>
                <a:gd name="connsiteY17" fmla="*/ 499806 h 499816"/>
                <a:gd name="connsiteX18" fmla="*/ 50987 w 448454"/>
                <a:gd name="connsiteY18" fmla="*/ 445187 h 499816"/>
                <a:gd name="connsiteX19" fmla="*/ 26532 w 448454"/>
                <a:gd name="connsiteY19" fmla="*/ 325479 h 499816"/>
                <a:gd name="connsiteX20" fmla="*/ 165 w 448454"/>
                <a:gd name="connsiteY20" fmla="*/ 212051 h 499816"/>
                <a:gd name="connsiteX21" fmla="*/ 16246 w 448454"/>
                <a:gd name="connsiteY21" fmla="*/ 131817 h 499816"/>
                <a:gd name="connsiteX22" fmla="*/ 34412 w 448454"/>
                <a:gd name="connsiteY22" fmla="*/ 62753 h 499816"/>
                <a:gd name="connsiteX23" fmla="*/ 66207 w 448454"/>
                <a:gd name="connsiteY23" fmla="*/ 64 h 499816"/>
                <a:gd name="connsiteX24" fmla="*/ 65739 w 448454"/>
                <a:gd name="connsiteY24" fmla="*/ 69858 h 499816"/>
                <a:gd name="connsiteX25" fmla="*/ 83885 w 448454"/>
                <a:gd name="connsiteY25" fmla="*/ 138550 h 499816"/>
                <a:gd name="connsiteX26" fmla="*/ 114021 w 448454"/>
                <a:gd name="connsiteY26" fmla="*/ 61579 h 499816"/>
                <a:gd name="connsiteX27" fmla="*/ 135590 w 448454"/>
                <a:gd name="connsiteY27" fmla="*/ 101 h 499816"/>
                <a:gd name="connsiteX28" fmla="*/ 139951 w 448454"/>
                <a:gd name="connsiteY28" fmla="*/ 59663 h 499816"/>
                <a:gd name="connsiteX29" fmla="*/ 154524 w 448454"/>
                <a:gd name="connsiteY29" fmla="*/ 132270 h 499816"/>
                <a:gd name="connsiteX30" fmla="*/ 182456 w 448454"/>
                <a:gd name="connsiteY30" fmla="*/ 61835 h 499816"/>
                <a:gd name="connsiteX31" fmla="*/ 215677 w 448454"/>
                <a:gd name="connsiteY31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4148 h 501551"/>
                <a:gd name="connsiteX1" fmla="*/ 210262 w 448454"/>
                <a:gd name="connsiteY1" fmla="*/ 60034 h 501551"/>
                <a:gd name="connsiteX2" fmla="*/ 226802 w 448454"/>
                <a:gd name="connsiteY2" fmla="*/ 129897 h 501551"/>
                <a:gd name="connsiteX3" fmla="*/ 257370 w 448454"/>
                <a:gd name="connsiteY3" fmla="*/ 70049 h 501551"/>
                <a:gd name="connsiteX4" fmla="*/ 282865 w 448454"/>
                <a:gd name="connsiteY4" fmla="*/ 9418 h 501551"/>
                <a:gd name="connsiteX5" fmla="*/ 284540 w 448454"/>
                <a:gd name="connsiteY5" fmla="*/ 55528 h 501551"/>
                <a:gd name="connsiteX6" fmla="*/ 305362 w 448454"/>
                <a:gd name="connsiteY6" fmla="*/ 130227 h 501551"/>
                <a:gd name="connsiteX7" fmla="*/ 341199 w 448454"/>
                <a:gd name="connsiteY7" fmla="*/ 104835 h 501551"/>
                <a:gd name="connsiteX8" fmla="*/ 371924 w 448454"/>
                <a:gd name="connsiteY8" fmla="*/ 133712 h 501551"/>
                <a:gd name="connsiteX9" fmla="*/ 409280 w 448454"/>
                <a:gd name="connsiteY9" fmla="*/ 70292 h 501551"/>
                <a:gd name="connsiteX10" fmla="*/ 427199 w 448454"/>
                <a:gd name="connsiteY10" fmla="*/ 14145 h 501551"/>
                <a:gd name="connsiteX11" fmla="*/ 432625 w 448454"/>
                <a:gd name="connsiteY11" fmla="*/ 65354 h 501551"/>
                <a:gd name="connsiteX12" fmla="*/ 439085 w 448454"/>
                <a:gd name="connsiteY12" fmla="*/ 131873 h 501551"/>
                <a:gd name="connsiteX13" fmla="*/ 447882 w 448454"/>
                <a:gd name="connsiteY13" fmla="*/ 211728 h 501551"/>
                <a:gd name="connsiteX14" fmla="*/ 421457 w 448454"/>
                <a:gd name="connsiteY14" fmla="*/ 340113 h 501551"/>
                <a:gd name="connsiteX15" fmla="*/ 392485 w 448454"/>
                <a:gd name="connsiteY15" fmla="*/ 443194 h 501551"/>
                <a:gd name="connsiteX16" fmla="*/ 227902 w 448454"/>
                <a:gd name="connsiteY16" fmla="*/ 501541 h 501551"/>
                <a:gd name="connsiteX17" fmla="*/ 50987 w 448454"/>
                <a:gd name="connsiteY17" fmla="*/ 446922 h 501551"/>
                <a:gd name="connsiteX18" fmla="*/ 26532 w 448454"/>
                <a:gd name="connsiteY18" fmla="*/ 327214 h 501551"/>
                <a:gd name="connsiteX19" fmla="*/ 165 w 448454"/>
                <a:gd name="connsiteY19" fmla="*/ 213786 h 501551"/>
                <a:gd name="connsiteX20" fmla="*/ 16246 w 448454"/>
                <a:gd name="connsiteY20" fmla="*/ 133552 h 501551"/>
                <a:gd name="connsiteX21" fmla="*/ 34412 w 448454"/>
                <a:gd name="connsiteY21" fmla="*/ 64488 h 501551"/>
                <a:gd name="connsiteX22" fmla="*/ 66207 w 448454"/>
                <a:gd name="connsiteY22" fmla="*/ 1799 h 501551"/>
                <a:gd name="connsiteX23" fmla="*/ 65739 w 448454"/>
                <a:gd name="connsiteY23" fmla="*/ 71593 h 501551"/>
                <a:gd name="connsiteX24" fmla="*/ 83885 w 448454"/>
                <a:gd name="connsiteY24" fmla="*/ 140285 h 501551"/>
                <a:gd name="connsiteX25" fmla="*/ 114021 w 448454"/>
                <a:gd name="connsiteY25" fmla="*/ 63314 h 501551"/>
                <a:gd name="connsiteX26" fmla="*/ 135590 w 448454"/>
                <a:gd name="connsiteY26" fmla="*/ 1836 h 501551"/>
                <a:gd name="connsiteX27" fmla="*/ 154524 w 448454"/>
                <a:gd name="connsiteY27" fmla="*/ 134005 h 501551"/>
                <a:gd name="connsiteX28" fmla="*/ 182456 w 448454"/>
                <a:gd name="connsiteY28" fmla="*/ 63570 h 501551"/>
                <a:gd name="connsiteX29" fmla="*/ 215677 w 448454"/>
                <a:gd name="connsiteY29" fmla="*/ 4148 h 501551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35590 w 448454"/>
                <a:gd name="connsiteY25" fmla="*/ 3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454" h="499753">
                  <a:moveTo>
                    <a:pt x="169894" y="12275"/>
                  </a:moveTo>
                  <a:cubicBezTo>
                    <a:pt x="196997" y="12080"/>
                    <a:pt x="196326" y="41295"/>
                    <a:pt x="202632" y="60599"/>
                  </a:cubicBezTo>
                  <a:cubicBezTo>
                    <a:pt x="208938" y="79903"/>
                    <a:pt x="201782" y="128714"/>
                    <a:pt x="226802" y="128099"/>
                  </a:cubicBezTo>
                  <a:cubicBezTo>
                    <a:pt x="251822" y="127484"/>
                    <a:pt x="255914" y="91546"/>
                    <a:pt x="257370" y="68251"/>
                  </a:cubicBezTo>
                  <a:cubicBezTo>
                    <a:pt x="258826" y="44956"/>
                    <a:pt x="260047" y="3243"/>
                    <a:pt x="282865" y="7620"/>
                  </a:cubicBezTo>
                  <a:cubicBezTo>
                    <a:pt x="305683" y="11997"/>
                    <a:pt x="285371" y="33973"/>
                    <a:pt x="284540" y="53730"/>
                  </a:cubicBezTo>
                  <a:cubicBezTo>
                    <a:pt x="283709" y="73487"/>
                    <a:pt x="276842" y="127773"/>
                    <a:pt x="305362" y="128429"/>
                  </a:cubicBezTo>
                  <a:cubicBezTo>
                    <a:pt x="333882" y="129085"/>
                    <a:pt x="315480" y="101511"/>
                    <a:pt x="341199" y="103037"/>
                  </a:cubicBezTo>
                  <a:cubicBezTo>
                    <a:pt x="366918" y="104563"/>
                    <a:pt x="345951" y="132473"/>
                    <a:pt x="371924" y="131914"/>
                  </a:cubicBezTo>
                  <a:cubicBezTo>
                    <a:pt x="397897" y="131355"/>
                    <a:pt x="405788" y="92080"/>
                    <a:pt x="409280" y="68494"/>
                  </a:cubicBezTo>
                  <a:cubicBezTo>
                    <a:pt x="412772" y="44908"/>
                    <a:pt x="407531" y="9955"/>
                    <a:pt x="427199" y="12347"/>
                  </a:cubicBezTo>
                  <a:cubicBezTo>
                    <a:pt x="446867" y="14739"/>
                    <a:pt x="430644" y="43935"/>
                    <a:pt x="432625" y="63556"/>
                  </a:cubicBezTo>
                  <a:cubicBezTo>
                    <a:pt x="434606" y="83177"/>
                    <a:pt x="436542" y="105679"/>
                    <a:pt x="439085" y="130075"/>
                  </a:cubicBezTo>
                  <a:cubicBezTo>
                    <a:pt x="441628" y="154471"/>
                    <a:pt x="450820" y="175223"/>
                    <a:pt x="447882" y="209930"/>
                  </a:cubicBezTo>
                  <a:cubicBezTo>
                    <a:pt x="444944" y="244637"/>
                    <a:pt x="423619" y="295677"/>
                    <a:pt x="421457" y="338315"/>
                  </a:cubicBezTo>
                  <a:cubicBezTo>
                    <a:pt x="419295" y="380953"/>
                    <a:pt x="424744" y="414491"/>
                    <a:pt x="392485" y="441396"/>
                  </a:cubicBezTo>
                  <a:cubicBezTo>
                    <a:pt x="360226" y="468301"/>
                    <a:pt x="284818" y="499122"/>
                    <a:pt x="227902" y="499743"/>
                  </a:cubicBezTo>
                  <a:cubicBezTo>
                    <a:pt x="170986" y="500364"/>
                    <a:pt x="84549" y="474179"/>
                    <a:pt x="50987" y="445124"/>
                  </a:cubicBezTo>
                  <a:cubicBezTo>
                    <a:pt x="17425" y="416070"/>
                    <a:pt x="32110" y="369049"/>
                    <a:pt x="26532" y="325416"/>
                  </a:cubicBezTo>
                  <a:cubicBezTo>
                    <a:pt x="20954" y="281783"/>
                    <a:pt x="1879" y="244265"/>
                    <a:pt x="165" y="211988"/>
                  </a:cubicBezTo>
                  <a:cubicBezTo>
                    <a:pt x="-1549" y="179711"/>
                    <a:pt x="10538" y="156637"/>
                    <a:pt x="16246" y="131754"/>
                  </a:cubicBezTo>
                  <a:cubicBezTo>
                    <a:pt x="21954" y="106871"/>
                    <a:pt x="26085" y="84649"/>
                    <a:pt x="34412" y="62690"/>
                  </a:cubicBezTo>
                  <a:cubicBezTo>
                    <a:pt x="42739" y="40731"/>
                    <a:pt x="46021" y="53"/>
                    <a:pt x="66207" y="1"/>
                  </a:cubicBezTo>
                  <a:cubicBezTo>
                    <a:pt x="86393" y="-51"/>
                    <a:pt x="66949" y="46714"/>
                    <a:pt x="65739" y="69795"/>
                  </a:cubicBezTo>
                  <a:cubicBezTo>
                    <a:pt x="64529" y="92876"/>
                    <a:pt x="56558" y="137746"/>
                    <a:pt x="83885" y="138487"/>
                  </a:cubicBezTo>
                  <a:cubicBezTo>
                    <a:pt x="111212" y="139228"/>
                    <a:pt x="108492" y="102153"/>
                    <a:pt x="126688" y="105428"/>
                  </a:cubicBezTo>
                  <a:cubicBezTo>
                    <a:pt x="144884" y="108703"/>
                    <a:pt x="130180" y="131921"/>
                    <a:pt x="154524" y="132207"/>
                  </a:cubicBezTo>
                  <a:cubicBezTo>
                    <a:pt x="178868" y="132493"/>
                    <a:pt x="183710" y="81761"/>
                    <a:pt x="177369" y="61772"/>
                  </a:cubicBezTo>
                  <a:cubicBezTo>
                    <a:pt x="171028" y="41783"/>
                    <a:pt x="142791" y="12470"/>
                    <a:pt x="169894" y="12275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C8BDA3E7-0D38-E352-E176-823CE011F743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071" name="Oval 3">
                <a:extLst>
                  <a:ext uri="{FF2B5EF4-FFF2-40B4-BE49-F238E27FC236}">
                    <a16:creationId xmlns:a16="http://schemas.microsoft.com/office/drawing/2014/main" id="{4FC7D1A6-F75C-9E75-B008-AE9791AB7899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2" name="Oval 3">
                <a:extLst>
                  <a:ext uri="{FF2B5EF4-FFF2-40B4-BE49-F238E27FC236}">
                    <a16:creationId xmlns:a16="http://schemas.microsoft.com/office/drawing/2014/main" id="{FE376727-F462-866E-3A9B-99985E29E0AF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3" name="Oval 3">
                <a:extLst>
                  <a:ext uri="{FF2B5EF4-FFF2-40B4-BE49-F238E27FC236}">
                    <a16:creationId xmlns:a16="http://schemas.microsoft.com/office/drawing/2014/main" id="{475FFC4D-8239-ECF3-115F-79CC76F0C655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94CB52F4-7534-5BF5-495E-9571D358E380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5" name="Oval 52">
              <a:extLst>
                <a:ext uri="{FF2B5EF4-FFF2-40B4-BE49-F238E27FC236}">
                  <a16:creationId xmlns:a16="http://schemas.microsoft.com/office/drawing/2014/main" id="{018D56F4-935F-D1EF-0581-B728E6DD4B18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6" name="Oval 54">
              <a:extLst>
                <a:ext uri="{FF2B5EF4-FFF2-40B4-BE49-F238E27FC236}">
                  <a16:creationId xmlns:a16="http://schemas.microsoft.com/office/drawing/2014/main" id="{7D90BA16-DF14-C745-0985-206C7465C3E0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43A064C8-412D-4CAB-DCA1-0C29F07AE173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C182F088-789D-E21D-0063-DB3EE92908EC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069" name="Oval 33">
                <a:extLst>
                  <a:ext uri="{FF2B5EF4-FFF2-40B4-BE49-F238E27FC236}">
                    <a16:creationId xmlns:a16="http://schemas.microsoft.com/office/drawing/2014/main" id="{98FB71BD-52B7-8991-3AD2-327B795EFD7F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0" name="Oval 33">
                <a:extLst>
                  <a:ext uri="{FF2B5EF4-FFF2-40B4-BE49-F238E27FC236}">
                    <a16:creationId xmlns:a16="http://schemas.microsoft.com/office/drawing/2014/main" id="{D5580A2E-52D8-85B5-62DC-D5D14B179D73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839A3C0A-B2D6-BB52-B71D-8512AAE778FC}"/>
              </a:ext>
            </a:extLst>
          </p:cNvPr>
          <p:cNvGrpSpPr/>
          <p:nvPr/>
        </p:nvGrpSpPr>
        <p:grpSpPr>
          <a:xfrm>
            <a:off x="9093455" y="1757164"/>
            <a:ext cx="1389487" cy="1267806"/>
            <a:chOff x="2112867" y="-92492"/>
            <a:chExt cx="1403581" cy="1442600"/>
          </a:xfrm>
        </p:grpSpPr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7F5A021F-C366-1D4A-5333-F2A2EE5E1F7B}"/>
                </a:ext>
              </a:extLst>
            </p:cNvPr>
            <p:cNvSpPr/>
            <p:nvPr/>
          </p:nvSpPr>
          <p:spPr>
            <a:xfrm>
              <a:off x="2112867" y="-92492"/>
              <a:ext cx="1403581" cy="1434543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3581" h="1434543">
                  <a:moveTo>
                    <a:pt x="197713" y="639167"/>
                  </a:moveTo>
                  <a:cubicBezTo>
                    <a:pt x="262278" y="618847"/>
                    <a:pt x="337987" y="746339"/>
                    <a:pt x="412056" y="707993"/>
                  </a:cubicBezTo>
                  <a:cubicBezTo>
                    <a:pt x="486125" y="669647"/>
                    <a:pt x="581498" y="445144"/>
                    <a:pt x="642130" y="409092"/>
                  </a:cubicBezTo>
                  <a:cubicBezTo>
                    <a:pt x="702762" y="373040"/>
                    <a:pt x="770605" y="431706"/>
                    <a:pt x="775849" y="491683"/>
                  </a:cubicBezTo>
                  <a:cubicBezTo>
                    <a:pt x="781093" y="551660"/>
                    <a:pt x="582482" y="736179"/>
                    <a:pt x="673594" y="768953"/>
                  </a:cubicBezTo>
                  <a:cubicBezTo>
                    <a:pt x="764706" y="801727"/>
                    <a:pt x="855490" y="575913"/>
                    <a:pt x="933165" y="452354"/>
                  </a:cubicBezTo>
                  <a:cubicBezTo>
                    <a:pt x="1010840" y="328795"/>
                    <a:pt x="1048859" y="101014"/>
                    <a:pt x="1139643" y="27600"/>
                  </a:cubicBezTo>
                  <a:cubicBezTo>
                    <a:pt x="1230427" y="-45814"/>
                    <a:pt x="1349726" y="44971"/>
                    <a:pt x="1383483" y="94460"/>
                  </a:cubicBezTo>
                  <a:cubicBezTo>
                    <a:pt x="1417240" y="143949"/>
                    <a:pt x="1411668" y="224246"/>
                    <a:pt x="1342187" y="324535"/>
                  </a:cubicBezTo>
                  <a:cubicBezTo>
                    <a:pt x="1272706" y="424824"/>
                    <a:pt x="1013134" y="620486"/>
                    <a:pt x="966595" y="696194"/>
                  </a:cubicBezTo>
                  <a:cubicBezTo>
                    <a:pt x="920056" y="771902"/>
                    <a:pt x="1007235" y="813198"/>
                    <a:pt x="1062951" y="778785"/>
                  </a:cubicBezTo>
                  <a:cubicBezTo>
                    <a:pt x="1118667" y="744372"/>
                    <a:pt x="1245176" y="523801"/>
                    <a:pt x="1300892" y="489716"/>
                  </a:cubicBezTo>
                  <a:cubicBezTo>
                    <a:pt x="1356608" y="455631"/>
                    <a:pt x="1419208" y="505776"/>
                    <a:pt x="1397249" y="574274"/>
                  </a:cubicBezTo>
                  <a:cubicBezTo>
                    <a:pt x="1375290" y="642772"/>
                    <a:pt x="1197653" y="794517"/>
                    <a:pt x="1169139" y="900705"/>
                  </a:cubicBezTo>
                  <a:cubicBezTo>
                    <a:pt x="1140625" y="1006893"/>
                    <a:pt x="1241899" y="1133729"/>
                    <a:pt x="1226167" y="1211404"/>
                  </a:cubicBezTo>
                  <a:cubicBezTo>
                    <a:pt x="1210436" y="1289079"/>
                    <a:pt x="1140626" y="1345123"/>
                    <a:pt x="1074750" y="1366754"/>
                  </a:cubicBezTo>
                  <a:cubicBezTo>
                    <a:pt x="1008874" y="1388385"/>
                    <a:pt x="906618" y="1330047"/>
                    <a:pt x="830910" y="1341190"/>
                  </a:cubicBezTo>
                  <a:cubicBezTo>
                    <a:pt x="755202" y="1352333"/>
                    <a:pt x="691619" y="1444756"/>
                    <a:pt x="620499" y="1433613"/>
                  </a:cubicBezTo>
                  <a:cubicBezTo>
                    <a:pt x="549379" y="1422470"/>
                    <a:pt x="493991" y="1302844"/>
                    <a:pt x="404190" y="1274331"/>
                  </a:cubicBezTo>
                  <a:cubicBezTo>
                    <a:pt x="314389" y="1245818"/>
                    <a:pt x="203940" y="1348729"/>
                    <a:pt x="81691" y="1262532"/>
                  </a:cubicBezTo>
                  <a:cubicBezTo>
                    <a:pt x="-40558" y="1176335"/>
                    <a:pt x="5328" y="933806"/>
                    <a:pt x="24665" y="829912"/>
                  </a:cubicBezTo>
                  <a:cubicBezTo>
                    <a:pt x="44002" y="726018"/>
                    <a:pt x="133148" y="659487"/>
                    <a:pt x="197713" y="639167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17746C9E-0CBB-5063-C1AD-E3790FE11DEF}"/>
                </a:ext>
              </a:extLst>
            </p:cNvPr>
            <p:cNvSpPr/>
            <p:nvPr/>
          </p:nvSpPr>
          <p:spPr>
            <a:xfrm>
              <a:off x="2125892" y="121990"/>
              <a:ext cx="1331856" cy="1228118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1749"/>
                <a:gd name="connsiteY0" fmla="*/ 637723 h 1433099"/>
                <a:gd name="connsiteX1" fmla="*/ 412056 w 1401749"/>
                <a:gd name="connsiteY1" fmla="*/ 706549 h 1433099"/>
                <a:gd name="connsiteX2" fmla="*/ 642130 w 1401749"/>
                <a:gd name="connsiteY2" fmla="*/ 407648 h 1433099"/>
                <a:gd name="connsiteX3" fmla="*/ 775849 w 1401749"/>
                <a:gd name="connsiteY3" fmla="*/ 490239 h 1433099"/>
                <a:gd name="connsiteX4" fmla="*/ 673594 w 1401749"/>
                <a:gd name="connsiteY4" fmla="*/ 767509 h 1433099"/>
                <a:gd name="connsiteX5" fmla="*/ 933165 w 1401749"/>
                <a:gd name="connsiteY5" fmla="*/ 450910 h 1433099"/>
                <a:gd name="connsiteX6" fmla="*/ 1139643 w 1401749"/>
                <a:gd name="connsiteY6" fmla="*/ 26156 h 1433099"/>
                <a:gd name="connsiteX7" fmla="*/ 1383483 w 1401749"/>
                <a:gd name="connsiteY7" fmla="*/ 93016 h 1433099"/>
                <a:gd name="connsiteX8" fmla="*/ 1263982 w 1401749"/>
                <a:gd name="connsiteY8" fmla="*/ 266044 h 1433099"/>
                <a:gd name="connsiteX9" fmla="*/ 966595 w 1401749"/>
                <a:gd name="connsiteY9" fmla="*/ 694750 h 1433099"/>
                <a:gd name="connsiteX10" fmla="*/ 1062951 w 1401749"/>
                <a:gd name="connsiteY10" fmla="*/ 777341 h 1433099"/>
                <a:gd name="connsiteX11" fmla="*/ 1300892 w 1401749"/>
                <a:gd name="connsiteY11" fmla="*/ 488272 h 1433099"/>
                <a:gd name="connsiteX12" fmla="*/ 1397249 w 1401749"/>
                <a:gd name="connsiteY12" fmla="*/ 572830 h 1433099"/>
                <a:gd name="connsiteX13" fmla="*/ 1169139 w 1401749"/>
                <a:gd name="connsiteY13" fmla="*/ 899261 h 1433099"/>
                <a:gd name="connsiteX14" fmla="*/ 1226167 w 1401749"/>
                <a:gd name="connsiteY14" fmla="*/ 1209960 h 1433099"/>
                <a:gd name="connsiteX15" fmla="*/ 1074750 w 1401749"/>
                <a:gd name="connsiteY15" fmla="*/ 1365310 h 1433099"/>
                <a:gd name="connsiteX16" fmla="*/ 830910 w 1401749"/>
                <a:gd name="connsiteY16" fmla="*/ 1339746 h 1433099"/>
                <a:gd name="connsiteX17" fmla="*/ 620499 w 1401749"/>
                <a:gd name="connsiteY17" fmla="*/ 1432169 h 1433099"/>
                <a:gd name="connsiteX18" fmla="*/ 404190 w 1401749"/>
                <a:gd name="connsiteY18" fmla="*/ 1272887 h 1433099"/>
                <a:gd name="connsiteX19" fmla="*/ 81691 w 1401749"/>
                <a:gd name="connsiteY19" fmla="*/ 1261088 h 1433099"/>
                <a:gd name="connsiteX20" fmla="*/ 24665 w 1401749"/>
                <a:gd name="connsiteY20" fmla="*/ 828468 h 1433099"/>
                <a:gd name="connsiteX21" fmla="*/ 197713 w 1401749"/>
                <a:gd name="connsiteY21" fmla="*/ 637723 h 1433099"/>
                <a:gd name="connsiteX0" fmla="*/ 197713 w 1401750"/>
                <a:gd name="connsiteY0" fmla="*/ 635123 h 1430499"/>
                <a:gd name="connsiteX1" fmla="*/ 412056 w 1401750"/>
                <a:gd name="connsiteY1" fmla="*/ 703949 h 1430499"/>
                <a:gd name="connsiteX2" fmla="*/ 642130 w 1401750"/>
                <a:gd name="connsiteY2" fmla="*/ 405048 h 1430499"/>
                <a:gd name="connsiteX3" fmla="*/ 775849 w 1401750"/>
                <a:gd name="connsiteY3" fmla="*/ 487639 h 1430499"/>
                <a:gd name="connsiteX4" fmla="*/ 673594 w 1401750"/>
                <a:gd name="connsiteY4" fmla="*/ 764909 h 1430499"/>
                <a:gd name="connsiteX5" fmla="*/ 933165 w 1401750"/>
                <a:gd name="connsiteY5" fmla="*/ 448310 h 1430499"/>
                <a:gd name="connsiteX6" fmla="*/ 1139643 w 1401750"/>
                <a:gd name="connsiteY6" fmla="*/ 23556 h 1430499"/>
                <a:gd name="connsiteX7" fmla="*/ 1294988 w 1401750"/>
                <a:gd name="connsiteY7" fmla="*/ 76832 h 1430499"/>
                <a:gd name="connsiteX8" fmla="*/ 1263982 w 1401750"/>
                <a:gd name="connsiteY8" fmla="*/ 263444 h 1430499"/>
                <a:gd name="connsiteX9" fmla="*/ 966595 w 1401750"/>
                <a:gd name="connsiteY9" fmla="*/ 692150 h 1430499"/>
                <a:gd name="connsiteX10" fmla="*/ 1062951 w 1401750"/>
                <a:gd name="connsiteY10" fmla="*/ 774741 h 1430499"/>
                <a:gd name="connsiteX11" fmla="*/ 1300892 w 1401750"/>
                <a:gd name="connsiteY11" fmla="*/ 485672 h 1430499"/>
                <a:gd name="connsiteX12" fmla="*/ 1397249 w 1401750"/>
                <a:gd name="connsiteY12" fmla="*/ 570230 h 1430499"/>
                <a:gd name="connsiteX13" fmla="*/ 1169139 w 1401750"/>
                <a:gd name="connsiteY13" fmla="*/ 896661 h 1430499"/>
                <a:gd name="connsiteX14" fmla="*/ 1226167 w 1401750"/>
                <a:gd name="connsiteY14" fmla="*/ 1207360 h 1430499"/>
                <a:gd name="connsiteX15" fmla="*/ 1074750 w 1401750"/>
                <a:gd name="connsiteY15" fmla="*/ 1362710 h 1430499"/>
                <a:gd name="connsiteX16" fmla="*/ 830910 w 1401750"/>
                <a:gd name="connsiteY16" fmla="*/ 1337146 h 1430499"/>
                <a:gd name="connsiteX17" fmla="*/ 620499 w 1401750"/>
                <a:gd name="connsiteY17" fmla="*/ 1429569 h 1430499"/>
                <a:gd name="connsiteX18" fmla="*/ 404190 w 1401750"/>
                <a:gd name="connsiteY18" fmla="*/ 1270287 h 1430499"/>
                <a:gd name="connsiteX19" fmla="*/ 81691 w 1401750"/>
                <a:gd name="connsiteY19" fmla="*/ 1258488 h 1430499"/>
                <a:gd name="connsiteX20" fmla="*/ 24665 w 1401750"/>
                <a:gd name="connsiteY20" fmla="*/ 825868 h 1430499"/>
                <a:gd name="connsiteX21" fmla="*/ 197713 w 1401750"/>
                <a:gd name="connsiteY21" fmla="*/ 635123 h 1430499"/>
                <a:gd name="connsiteX0" fmla="*/ 221727 w 1425764"/>
                <a:gd name="connsiteY0" fmla="*/ 635123 h 1430499"/>
                <a:gd name="connsiteX1" fmla="*/ 436070 w 1425764"/>
                <a:gd name="connsiteY1" fmla="*/ 703949 h 1430499"/>
                <a:gd name="connsiteX2" fmla="*/ 666144 w 1425764"/>
                <a:gd name="connsiteY2" fmla="*/ 405048 h 1430499"/>
                <a:gd name="connsiteX3" fmla="*/ 799863 w 1425764"/>
                <a:gd name="connsiteY3" fmla="*/ 487639 h 1430499"/>
                <a:gd name="connsiteX4" fmla="*/ 697608 w 1425764"/>
                <a:gd name="connsiteY4" fmla="*/ 764909 h 1430499"/>
                <a:gd name="connsiteX5" fmla="*/ 957179 w 1425764"/>
                <a:gd name="connsiteY5" fmla="*/ 448310 h 1430499"/>
                <a:gd name="connsiteX6" fmla="*/ 1163657 w 1425764"/>
                <a:gd name="connsiteY6" fmla="*/ 23556 h 1430499"/>
                <a:gd name="connsiteX7" fmla="*/ 1319002 w 1425764"/>
                <a:gd name="connsiteY7" fmla="*/ 76832 h 1430499"/>
                <a:gd name="connsiteX8" fmla="*/ 1287996 w 1425764"/>
                <a:gd name="connsiteY8" fmla="*/ 263444 h 1430499"/>
                <a:gd name="connsiteX9" fmla="*/ 990609 w 1425764"/>
                <a:gd name="connsiteY9" fmla="*/ 692150 h 1430499"/>
                <a:gd name="connsiteX10" fmla="*/ 1086965 w 1425764"/>
                <a:gd name="connsiteY10" fmla="*/ 774741 h 1430499"/>
                <a:gd name="connsiteX11" fmla="*/ 1324906 w 1425764"/>
                <a:gd name="connsiteY11" fmla="*/ 485672 h 1430499"/>
                <a:gd name="connsiteX12" fmla="*/ 1421263 w 1425764"/>
                <a:gd name="connsiteY12" fmla="*/ 570230 h 1430499"/>
                <a:gd name="connsiteX13" fmla="*/ 1193153 w 1425764"/>
                <a:gd name="connsiteY13" fmla="*/ 896661 h 1430499"/>
                <a:gd name="connsiteX14" fmla="*/ 1250181 w 1425764"/>
                <a:gd name="connsiteY14" fmla="*/ 1207360 h 1430499"/>
                <a:gd name="connsiteX15" fmla="*/ 1098764 w 1425764"/>
                <a:gd name="connsiteY15" fmla="*/ 1362710 h 1430499"/>
                <a:gd name="connsiteX16" fmla="*/ 854924 w 1425764"/>
                <a:gd name="connsiteY16" fmla="*/ 1337146 h 1430499"/>
                <a:gd name="connsiteX17" fmla="*/ 644513 w 1425764"/>
                <a:gd name="connsiteY17" fmla="*/ 1429569 h 1430499"/>
                <a:gd name="connsiteX18" fmla="*/ 428204 w 1425764"/>
                <a:gd name="connsiteY18" fmla="*/ 1270287 h 1430499"/>
                <a:gd name="connsiteX19" fmla="*/ 66603 w 1425764"/>
                <a:gd name="connsiteY19" fmla="*/ 1402465 h 1430499"/>
                <a:gd name="connsiteX20" fmla="*/ 48679 w 1425764"/>
                <a:gd name="connsiteY20" fmla="*/ 825868 h 1430499"/>
                <a:gd name="connsiteX21" fmla="*/ 221727 w 1425764"/>
                <a:gd name="connsiteY21" fmla="*/ 635123 h 1430499"/>
                <a:gd name="connsiteX0" fmla="*/ 196731 w 1400768"/>
                <a:gd name="connsiteY0" fmla="*/ 635123 h 1460764"/>
                <a:gd name="connsiteX1" fmla="*/ 411074 w 1400768"/>
                <a:gd name="connsiteY1" fmla="*/ 703949 h 1460764"/>
                <a:gd name="connsiteX2" fmla="*/ 641148 w 1400768"/>
                <a:gd name="connsiteY2" fmla="*/ 405048 h 1460764"/>
                <a:gd name="connsiteX3" fmla="*/ 774867 w 1400768"/>
                <a:gd name="connsiteY3" fmla="*/ 487639 h 1460764"/>
                <a:gd name="connsiteX4" fmla="*/ 672612 w 1400768"/>
                <a:gd name="connsiteY4" fmla="*/ 764909 h 1460764"/>
                <a:gd name="connsiteX5" fmla="*/ 932183 w 1400768"/>
                <a:gd name="connsiteY5" fmla="*/ 448310 h 1460764"/>
                <a:gd name="connsiteX6" fmla="*/ 1138661 w 1400768"/>
                <a:gd name="connsiteY6" fmla="*/ 23556 h 1460764"/>
                <a:gd name="connsiteX7" fmla="*/ 1294006 w 1400768"/>
                <a:gd name="connsiteY7" fmla="*/ 76832 h 1460764"/>
                <a:gd name="connsiteX8" fmla="*/ 1263000 w 1400768"/>
                <a:gd name="connsiteY8" fmla="*/ 263444 h 1460764"/>
                <a:gd name="connsiteX9" fmla="*/ 965613 w 1400768"/>
                <a:gd name="connsiteY9" fmla="*/ 692150 h 1460764"/>
                <a:gd name="connsiteX10" fmla="*/ 1061969 w 1400768"/>
                <a:gd name="connsiteY10" fmla="*/ 774741 h 1460764"/>
                <a:gd name="connsiteX11" fmla="*/ 1299910 w 1400768"/>
                <a:gd name="connsiteY11" fmla="*/ 485672 h 1460764"/>
                <a:gd name="connsiteX12" fmla="*/ 1396267 w 1400768"/>
                <a:gd name="connsiteY12" fmla="*/ 570230 h 1460764"/>
                <a:gd name="connsiteX13" fmla="*/ 1168157 w 1400768"/>
                <a:gd name="connsiteY13" fmla="*/ 896661 h 1460764"/>
                <a:gd name="connsiteX14" fmla="*/ 1225185 w 1400768"/>
                <a:gd name="connsiteY14" fmla="*/ 1207360 h 1460764"/>
                <a:gd name="connsiteX15" fmla="*/ 1073768 w 1400768"/>
                <a:gd name="connsiteY15" fmla="*/ 1362710 h 1460764"/>
                <a:gd name="connsiteX16" fmla="*/ 829928 w 1400768"/>
                <a:gd name="connsiteY16" fmla="*/ 1337146 h 1460764"/>
                <a:gd name="connsiteX17" fmla="*/ 619517 w 1400768"/>
                <a:gd name="connsiteY17" fmla="*/ 1429569 h 1460764"/>
                <a:gd name="connsiteX18" fmla="*/ 390859 w 1400768"/>
                <a:gd name="connsiteY18" fmla="*/ 1444145 h 1460764"/>
                <a:gd name="connsiteX19" fmla="*/ 41607 w 1400768"/>
                <a:gd name="connsiteY19" fmla="*/ 1402465 h 1460764"/>
                <a:gd name="connsiteX20" fmla="*/ 23683 w 1400768"/>
                <a:gd name="connsiteY20" fmla="*/ 825868 h 1460764"/>
                <a:gd name="connsiteX21" fmla="*/ 196731 w 1400768"/>
                <a:gd name="connsiteY21" fmla="*/ 635123 h 1460764"/>
                <a:gd name="connsiteX0" fmla="*/ 196731 w 1400768"/>
                <a:gd name="connsiteY0" fmla="*/ 635123 h 1696814"/>
                <a:gd name="connsiteX1" fmla="*/ 411074 w 1400768"/>
                <a:gd name="connsiteY1" fmla="*/ 703949 h 1696814"/>
                <a:gd name="connsiteX2" fmla="*/ 641148 w 1400768"/>
                <a:gd name="connsiteY2" fmla="*/ 405048 h 1696814"/>
                <a:gd name="connsiteX3" fmla="*/ 774867 w 1400768"/>
                <a:gd name="connsiteY3" fmla="*/ 487639 h 1696814"/>
                <a:gd name="connsiteX4" fmla="*/ 672612 w 1400768"/>
                <a:gd name="connsiteY4" fmla="*/ 764909 h 1696814"/>
                <a:gd name="connsiteX5" fmla="*/ 932183 w 1400768"/>
                <a:gd name="connsiteY5" fmla="*/ 448310 h 1696814"/>
                <a:gd name="connsiteX6" fmla="*/ 1138661 w 1400768"/>
                <a:gd name="connsiteY6" fmla="*/ 23556 h 1696814"/>
                <a:gd name="connsiteX7" fmla="*/ 1294006 w 1400768"/>
                <a:gd name="connsiteY7" fmla="*/ 76832 h 1696814"/>
                <a:gd name="connsiteX8" fmla="*/ 1263000 w 1400768"/>
                <a:gd name="connsiteY8" fmla="*/ 263444 h 1696814"/>
                <a:gd name="connsiteX9" fmla="*/ 965613 w 1400768"/>
                <a:gd name="connsiteY9" fmla="*/ 692150 h 1696814"/>
                <a:gd name="connsiteX10" fmla="*/ 1061969 w 1400768"/>
                <a:gd name="connsiteY10" fmla="*/ 774741 h 1696814"/>
                <a:gd name="connsiteX11" fmla="*/ 1299910 w 1400768"/>
                <a:gd name="connsiteY11" fmla="*/ 485672 h 1696814"/>
                <a:gd name="connsiteX12" fmla="*/ 1396267 w 1400768"/>
                <a:gd name="connsiteY12" fmla="*/ 570230 h 1696814"/>
                <a:gd name="connsiteX13" fmla="*/ 1168157 w 1400768"/>
                <a:gd name="connsiteY13" fmla="*/ 896661 h 1696814"/>
                <a:gd name="connsiteX14" fmla="*/ 1225185 w 1400768"/>
                <a:gd name="connsiteY14" fmla="*/ 1207360 h 1696814"/>
                <a:gd name="connsiteX15" fmla="*/ 1073768 w 1400768"/>
                <a:gd name="connsiteY15" fmla="*/ 1362710 h 1696814"/>
                <a:gd name="connsiteX16" fmla="*/ 829928 w 1400768"/>
                <a:gd name="connsiteY16" fmla="*/ 1337146 h 1696814"/>
                <a:gd name="connsiteX17" fmla="*/ 646271 w 1400768"/>
                <a:gd name="connsiteY17" fmla="*/ 1695792 h 1696814"/>
                <a:gd name="connsiteX18" fmla="*/ 390859 w 1400768"/>
                <a:gd name="connsiteY18" fmla="*/ 1444145 h 1696814"/>
                <a:gd name="connsiteX19" fmla="*/ 41607 w 1400768"/>
                <a:gd name="connsiteY19" fmla="*/ 1402465 h 1696814"/>
                <a:gd name="connsiteX20" fmla="*/ 23683 w 1400768"/>
                <a:gd name="connsiteY20" fmla="*/ 825868 h 1696814"/>
                <a:gd name="connsiteX21" fmla="*/ 196731 w 1400768"/>
                <a:gd name="connsiteY21" fmla="*/ 635123 h 1696814"/>
                <a:gd name="connsiteX0" fmla="*/ 196731 w 1400768"/>
                <a:gd name="connsiteY0" fmla="*/ 635123 h 1697802"/>
                <a:gd name="connsiteX1" fmla="*/ 411074 w 1400768"/>
                <a:gd name="connsiteY1" fmla="*/ 703949 h 1697802"/>
                <a:gd name="connsiteX2" fmla="*/ 641148 w 1400768"/>
                <a:gd name="connsiteY2" fmla="*/ 405048 h 1697802"/>
                <a:gd name="connsiteX3" fmla="*/ 774867 w 1400768"/>
                <a:gd name="connsiteY3" fmla="*/ 487639 h 1697802"/>
                <a:gd name="connsiteX4" fmla="*/ 672612 w 1400768"/>
                <a:gd name="connsiteY4" fmla="*/ 764909 h 1697802"/>
                <a:gd name="connsiteX5" fmla="*/ 932183 w 1400768"/>
                <a:gd name="connsiteY5" fmla="*/ 448310 h 1697802"/>
                <a:gd name="connsiteX6" fmla="*/ 1138661 w 1400768"/>
                <a:gd name="connsiteY6" fmla="*/ 23556 h 1697802"/>
                <a:gd name="connsiteX7" fmla="*/ 1294006 w 1400768"/>
                <a:gd name="connsiteY7" fmla="*/ 76832 h 1697802"/>
                <a:gd name="connsiteX8" fmla="*/ 1263000 w 1400768"/>
                <a:gd name="connsiteY8" fmla="*/ 263444 h 1697802"/>
                <a:gd name="connsiteX9" fmla="*/ 965613 w 1400768"/>
                <a:gd name="connsiteY9" fmla="*/ 692150 h 1697802"/>
                <a:gd name="connsiteX10" fmla="*/ 1061969 w 1400768"/>
                <a:gd name="connsiteY10" fmla="*/ 774741 h 1697802"/>
                <a:gd name="connsiteX11" fmla="*/ 1299910 w 1400768"/>
                <a:gd name="connsiteY11" fmla="*/ 485672 h 1697802"/>
                <a:gd name="connsiteX12" fmla="*/ 1396267 w 1400768"/>
                <a:gd name="connsiteY12" fmla="*/ 570230 h 1697802"/>
                <a:gd name="connsiteX13" fmla="*/ 1168157 w 1400768"/>
                <a:gd name="connsiteY13" fmla="*/ 896661 h 1697802"/>
                <a:gd name="connsiteX14" fmla="*/ 1225185 w 1400768"/>
                <a:gd name="connsiteY14" fmla="*/ 1207360 h 1697802"/>
                <a:gd name="connsiteX15" fmla="*/ 1073768 w 1400768"/>
                <a:gd name="connsiteY15" fmla="*/ 1362710 h 1697802"/>
                <a:gd name="connsiteX16" fmla="*/ 873148 w 1400768"/>
                <a:gd name="connsiteY16" fmla="*/ 1551755 h 1697802"/>
                <a:gd name="connsiteX17" fmla="*/ 646271 w 1400768"/>
                <a:gd name="connsiteY17" fmla="*/ 1695792 h 1697802"/>
                <a:gd name="connsiteX18" fmla="*/ 390859 w 1400768"/>
                <a:gd name="connsiteY18" fmla="*/ 1444145 h 1697802"/>
                <a:gd name="connsiteX19" fmla="*/ 41607 w 1400768"/>
                <a:gd name="connsiteY19" fmla="*/ 1402465 h 1697802"/>
                <a:gd name="connsiteX20" fmla="*/ 23683 w 1400768"/>
                <a:gd name="connsiteY20" fmla="*/ 825868 h 1697802"/>
                <a:gd name="connsiteX21" fmla="*/ 196731 w 1400768"/>
                <a:gd name="connsiteY21" fmla="*/ 635123 h 1697802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25185 w 1400768"/>
                <a:gd name="connsiteY14" fmla="*/ 1207360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72521 w 1400768"/>
                <a:gd name="connsiteY14" fmla="*/ 1348621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988"/>
                <a:gd name="connsiteX1" fmla="*/ 411074 w 1400768"/>
                <a:gd name="connsiteY1" fmla="*/ 703949 h 1697988"/>
                <a:gd name="connsiteX2" fmla="*/ 641148 w 1400768"/>
                <a:gd name="connsiteY2" fmla="*/ 405048 h 1697988"/>
                <a:gd name="connsiteX3" fmla="*/ 774867 w 1400768"/>
                <a:gd name="connsiteY3" fmla="*/ 487639 h 1697988"/>
                <a:gd name="connsiteX4" fmla="*/ 672612 w 1400768"/>
                <a:gd name="connsiteY4" fmla="*/ 764909 h 1697988"/>
                <a:gd name="connsiteX5" fmla="*/ 932183 w 1400768"/>
                <a:gd name="connsiteY5" fmla="*/ 448310 h 1697988"/>
                <a:gd name="connsiteX6" fmla="*/ 1138661 w 1400768"/>
                <a:gd name="connsiteY6" fmla="*/ 23556 h 1697988"/>
                <a:gd name="connsiteX7" fmla="*/ 1294006 w 1400768"/>
                <a:gd name="connsiteY7" fmla="*/ 76832 h 1697988"/>
                <a:gd name="connsiteX8" fmla="*/ 1263000 w 1400768"/>
                <a:gd name="connsiteY8" fmla="*/ 263444 h 1697988"/>
                <a:gd name="connsiteX9" fmla="*/ 965613 w 1400768"/>
                <a:gd name="connsiteY9" fmla="*/ 692150 h 1697988"/>
                <a:gd name="connsiteX10" fmla="*/ 1061969 w 1400768"/>
                <a:gd name="connsiteY10" fmla="*/ 774741 h 1697988"/>
                <a:gd name="connsiteX11" fmla="*/ 1299910 w 1400768"/>
                <a:gd name="connsiteY11" fmla="*/ 485672 h 1697988"/>
                <a:gd name="connsiteX12" fmla="*/ 1396267 w 1400768"/>
                <a:gd name="connsiteY12" fmla="*/ 570230 h 1697988"/>
                <a:gd name="connsiteX13" fmla="*/ 1168157 w 1400768"/>
                <a:gd name="connsiteY13" fmla="*/ 896661 h 1697988"/>
                <a:gd name="connsiteX14" fmla="*/ 1272521 w 1400768"/>
                <a:gd name="connsiteY14" fmla="*/ 1348621 h 1697988"/>
                <a:gd name="connsiteX15" fmla="*/ 1110812 w 1400768"/>
                <a:gd name="connsiteY15" fmla="*/ 1593617 h 1697988"/>
                <a:gd name="connsiteX16" fmla="*/ 866974 w 1400768"/>
                <a:gd name="connsiteY16" fmla="*/ 1568053 h 1697988"/>
                <a:gd name="connsiteX17" fmla="*/ 646271 w 1400768"/>
                <a:gd name="connsiteY17" fmla="*/ 1695792 h 1697988"/>
                <a:gd name="connsiteX18" fmla="*/ 390859 w 1400768"/>
                <a:gd name="connsiteY18" fmla="*/ 1444145 h 1697988"/>
                <a:gd name="connsiteX19" fmla="*/ 41607 w 1400768"/>
                <a:gd name="connsiteY19" fmla="*/ 1402465 h 1697988"/>
                <a:gd name="connsiteX20" fmla="*/ 23683 w 1400768"/>
                <a:gd name="connsiteY20" fmla="*/ 825868 h 1697988"/>
                <a:gd name="connsiteX21" fmla="*/ 196731 w 1400768"/>
                <a:gd name="connsiteY21" fmla="*/ 635123 h 1697988"/>
                <a:gd name="connsiteX0" fmla="*/ 211072 w 1415109"/>
                <a:gd name="connsiteY0" fmla="*/ 635123 h 1697988"/>
                <a:gd name="connsiteX1" fmla="*/ 425415 w 1415109"/>
                <a:gd name="connsiteY1" fmla="*/ 703949 h 1697988"/>
                <a:gd name="connsiteX2" fmla="*/ 655489 w 1415109"/>
                <a:gd name="connsiteY2" fmla="*/ 405048 h 1697988"/>
                <a:gd name="connsiteX3" fmla="*/ 789208 w 1415109"/>
                <a:gd name="connsiteY3" fmla="*/ 487639 h 1697988"/>
                <a:gd name="connsiteX4" fmla="*/ 686953 w 1415109"/>
                <a:gd name="connsiteY4" fmla="*/ 764909 h 1697988"/>
                <a:gd name="connsiteX5" fmla="*/ 946524 w 1415109"/>
                <a:gd name="connsiteY5" fmla="*/ 448310 h 1697988"/>
                <a:gd name="connsiteX6" fmla="*/ 1153002 w 1415109"/>
                <a:gd name="connsiteY6" fmla="*/ 23556 h 1697988"/>
                <a:gd name="connsiteX7" fmla="*/ 1308347 w 1415109"/>
                <a:gd name="connsiteY7" fmla="*/ 76832 h 1697988"/>
                <a:gd name="connsiteX8" fmla="*/ 1277341 w 1415109"/>
                <a:gd name="connsiteY8" fmla="*/ 263444 h 1697988"/>
                <a:gd name="connsiteX9" fmla="*/ 979954 w 1415109"/>
                <a:gd name="connsiteY9" fmla="*/ 692150 h 1697988"/>
                <a:gd name="connsiteX10" fmla="*/ 1076310 w 1415109"/>
                <a:gd name="connsiteY10" fmla="*/ 774741 h 1697988"/>
                <a:gd name="connsiteX11" fmla="*/ 1314251 w 1415109"/>
                <a:gd name="connsiteY11" fmla="*/ 485672 h 1697988"/>
                <a:gd name="connsiteX12" fmla="*/ 1410608 w 1415109"/>
                <a:gd name="connsiteY12" fmla="*/ 570230 h 1697988"/>
                <a:gd name="connsiteX13" fmla="*/ 1182498 w 1415109"/>
                <a:gd name="connsiteY13" fmla="*/ 896661 h 1697988"/>
                <a:gd name="connsiteX14" fmla="*/ 1286862 w 1415109"/>
                <a:gd name="connsiteY14" fmla="*/ 1348621 h 1697988"/>
                <a:gd name="connsiteX15" fmla="*/ 1125153 w 1415109"/>
                <a:gd name="connsiteY15" fmla="*/ 1593617 h 1697988"/>
                <a:gd name="connsiteX16" fmla="*/ 881315 w 1415109"/>
                <a:gd name="connsiteY16" fmla="*/ 1568053 h 1697988"/>
                <a:gd name="connsiteX17" fmla="*/ 660612 w 1415109"/>
                <a:gd name="connsiteY17" fmla="*/ 1695792 h 1697988"/>
                <a:gd name="connsiteX18" fmla="*/ 405200 w 1415109"/>
                <a:gd name="connsiteY18" fmla="*/ 1444145 h 1697988"/>
                <a:gd name="connsiteX19" fmla="*/ 33309 w 1415109"/>
                <a:gd name="connsiteY19" fmla="*/ 1432347 h 1697988"/>
                <a:gd name="connsiteX20" fmla="*/ 38024 w 1415109"/>
                <a:gd name="connsiteY20" fmla="*/ 825868 h 1697988"/>
                <a:gd name="connsiteX21" fmla="*/ 211072 w 1415109"/>
                <a:gd name="connsiteY21" fmla="*/ 635123 h 1697988"/>
                <a:gd name="connsiteX0" fmla="*/ 220031 w 1424068"/>
                <a:gd name="connsiteY0" fmla="*/ 635123 h 1697988"/>
                <a:gd name="connsiteX1" fmla="*/ 434374 w 1424068"/>
                <a:gd name="connsiteY1" fmla="*/ 703949 h 1697988"/>
                <a:gd name="connsiteX2" fmla="*/ 664448 w 1424068"/>
                <a:gd name="connsiteY2" fmla="*/ 405048 h 1697988"/>
                <a:gd name="connsiteX3" fmla="*/ 798167 w 1424068"/>
                <a:gd name="connsiteY3" fmla="*/ 487639 h 1697988"/>
                <a:gd name="connsiteX4" fmla="*/ 695912 w 1424068"/>
                <a:gd name="connsiteY4" fmla="*/ 764909 h 1697988"/>
                <a:gd name="connsiteX5" fmla="*/ 955483 w 1424068"/>
                <a:gd name="connsiteY5" fmla="*/ 448310 h 1697988"/>
                <a:gd name="connsiteX6" fmla="*/ 1161961 w 1424068"/>
                <a:gd name="connsiteY6" fmla="*/ 23556 h 1697988"/>
                <a:gd name="connsiteX7" fmla="*/ 1317306 w 1424068"/>
                <a:gd name="connsiteY7" fmla="*/ 76832 h 1697988"/>
                <a:gd name="connsiteX8" fmla="*/ 1286300 w 1424068"/>
                <a:gd name="connsiteY8" fmla="*/ 263444 h 1697988"/>
                <a:gd name="connsiteX9" fmla="*/ 988913 w 1424068"/>
                <a:gd name="connsiteY9" fmla="*/ 692150 h 1697988"/>
                <a:gd name="connsiteX10" fmla="*/ 1085269 w 1424068"/>
                <a:gd name="connsiteY10" fmla="*/ 774741 h 1697988"/>
                <a:gd name="connsiteX11" fmla="*/ 1323210 w 1424068"/>
                <a:gd name="connsiteY11" fmla="*/ 485672 h 1697988"/>
                <a:gd name="connsiteX12" fmla="*/ 1419567 w 1424068"/>
                <a:gd name="connsiteY12" fmla="*/ 570230 h 1697988"/>
                <a:gd name="connsiteX13" fmla="*/ 1191457 w 1424068"/>
                <a:gd name="connsiteY13" fmla="*/ 896661 h 1697988"/>
                <a:gd name="connsiteX14" fmla="*/ 1295821 w 1424068"/>
                <a:gd name="connsiteY14" fmla="*/ 1348621 h 1697988"/>
                <a:gd name="connsiteX15" fmla="*/ 1134112 w 1424068"/>
                <a:gd name="connsiteY15" fmla="*/ 1593617 h 1697988"/>
                <a:gd name="connsiteX16" fmla="*/ 890274 w 1424068"/>
                <a:gd name="connsiteY16" fmla="*/ 1568053 h 1697988"/>
                <a:gd name="connsiteX17" fmla="*/ 669571 w 1424068"/>
                <a:gd name="connsiteY17" fmla="*/ 1695792 h 1697988"/>
                <a:gd name="connsiteX18" fmla="*/ 414159 w 1424068"/>
                <a:gd name="connsiteY18" fmla="*/ 1444145 h 1697988"/>
                <a:gd name="connsiteX19" fmla="*/ 42268 w 1424068"/>
                <a:gd name="connsiteY19" fmla="*/ 1432347 h 1697988"/>
                <a:gd name="connsiteX20" fmla="*/ 46983 w 1424068"/>
                <a:gd name="connsiteY20" fmla="*/ 825868 h 1697988"/>
                <a:gd name="connsiteX21" fmla="*/ 220031 w 1424068"/>
                <a:gd name="connsiteY21" fmla="*/ 635123 h 1697988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2558 w 1416595"/>
                <a:gd name="connsiteY0" fmla="*/ 635123 h 1696219"/>
                <a:gd name="connsiteX1" fmla="*/ 426901 w 1416595"/>
                <a:gd name="connsiteY1" fmla="*/ 703949 h 1696219"/>
                <a:gd name="connsiteX2" fmla="*/ 656975 w 1416595"/>
                <a:gd name="connsiteY2" fmla="*/ 405048 h 1696219"/>
                <a:gd name="connsiteX3" fmla="*/ 790694 w 1416595"/>
                <a:gd name="connsiteY3" fmla="*/ 487639 h 1696219"/>
                <a:gd name="connsiteX4" fmla="*/ 688439 w 1416595"/>
                <a:gd name="connsiteY4" fmla="*/ 764909 h 1696219"/>
                <a:gd name="connsiteX5" fmla="*/ 948010 w 1416595"/>
                <a:gd name="connsiteY5" fmla="*/ 448310 h 1696219"/>
                <a:gd name="connsiteX6" fmla="*/ 1154488 w 1416595"/>
                <a:gd name="connsiteY6" fmla="*/ 23556 h 1696219"/>
                <a:gd name="connsiteX7" fmla="*/ 1309833 w 1416595"/>
                <a:gd name="connsiteY7" fmla="*/ 76832 h 1696219"/>
                <a:gd name="connsiteX8" fmla="*/ 1278827 w 1416595"/>
                <a:gd name="connsiteY8" fmla="*/ 263444 h 1696219"/>
                <a:gd name="connsiteX9" fmla="*/ 981440 w 1416595"/>
                <a:gd name="connsiteY9" fmla="*/ 692150 h 1696219"/>
                <a:gd name="connsiteX10" fmla="*/ 1077796 w 1416595"/>
                <a:gd name="connsiteY10" fmla="*/ 774741 h 1696219"/>
                <a:gd name="connsiteX11" fmla="*/ 1315737 w 1416595"/>
                <a:gd name="connsiteY11" fmla="*/ 485672 h 1696219"/>
                <a:gd name="connsiteX12" fmla="*/ 1412094 w 1416595"/>
                <a:gd name="connsiteY12" fmla="*/ 570230 h 1696219"/>
                <a:gd name="connsiteX13" fmla="*/ 1183984 w 1416595"/>
                <a:gd name="connsiteY13" fmla="*/ 896661 h 1696219"/>
                <a:gd name="connsiteX14" fmla="*/ 1288348 w 1416595"/>
                <a:gd name="connsiteY14" fmla="*/ 1348621 h 1696219"/>
                <a:gd name="connsiteX15" fmla="*/ 1126639 w 1416595"/>
                <a:gd name="connsiteY15" fmla="*/ 1593617 h 1696219"/>
                <a:gd name="connsiteX16" fmla="*/ 882801 w 1416595"/>
                <a:gd name="connsiteY16" fmla="*/ 1568053 h 1696219"/>
                <a:gd name="connsiteX17" fmla="*/ 662098 w 1416595"/>
                <a:gd name="connsiteY17" fmla="*/ 1695792 h 1696219"/>
                <a:gd name="connsiteX18" fmla="*/ 427266 w 1416595"/>
                <a:gd name="connsiteY18" fmla="*/ 1517493 h 1696219"/>
                <a:gd name="connsiteX19" fmla="*/ 34795 w 1416595"/>
                <a:gd name="connsiteY19" fmla="*/ 1432347 h 1696219"/>
                <a:gd name="connsiteX20" fmla="*/ 39510 w 1416595"/>
                <a:gd name="connsiteY20" fmla="*/ 825868 h 1696219"/>
                <a:gd name="connsiteX21" fmla="*/ 212558 w 1416595"/>
                <a:gd name="connsiteY21" fmla="*/ 635123 h 1696219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37192 w 1416595"/>
                <a:gd name="connsiteY1" fmla="*/ 741980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43367 w 1416595"/>
                <a:gd name="connsiteY1" fmla="*/ 763713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23338 w 1417085"/>
                <a:gd name="connsiteY0" fmla="*/ 659571 h 1696218"/>
                <a:gd name="connsiteX1" fmla="*/ 443857 w 1417085"/>
                <a:gd name="connsiteY1" fmla="*/ 763713 h 1696218"/>
                <a:gd name="connsiteX2" fmla="*/ 657465 w 1417085"/>
                <a:gd name="connsiteY2" fmla="*/ 405048 h 1696218"/>
                <a:gd name="connsiteX3" fmla="*/ 735617 w 1417085"/>
                <a:gd name="connsiteY3" fmla="*/ 457758 h 1696218"/>
                <a:gd name="connsiteX4" fmla="*/ 688929 w 1417085"/>
                <a:gd name="connsiteY4" fmla="*/ 764909 h 1696218"/>
                <a:gd name="connsiteX5" fmla="*/ 948500 w 1417085"/>
                <a:gd name="connsiteY5" fmla="*/ 448310 h 1696218"/>
                <a:gd name="connsiteX6" fmla="*/ 1154978 w 1417085"/>
                <a:gd name="connsiteY6" fmla="*/ 23556 h 1696218"/>
                <a:gd name="connsiteX7" fmla="*/ 1310323 w 1417085"/>
                <a:gd name="connsiteY7" fmla="*/ 76832 h 1696218"/>
                <a:gd name="connsiteX8" fmla="*/ 1279317 w 1417085"/>
                <a:gd name="connsiteY8" fmla="*/ 263444 h 1696218"/>
                <a:gd name="connsiteX9" fmla="*/ 981930 w 1417085"/>
                <a:gd name="connsiteY9" fmla="*/ 692150 h 1696218"/>
                <a:gd name="connsiteX10" fmla="*/ 1078286 w 1417085"/>
                <a:gd name="connsiteY10" fmla="*/ 774741 h 1696218"/>
                <a:gd name="connsiteX11" fmla="*/ 1316227 w 1417085"/>
                <a:gd name="connsiteY11" fmla="*/ 485672 h 1696218"/>
                <a:gd name="connsiteX12" fmla="*/ 1412584 w 1417085"/>
                <a:gd name="connsiteY12" fmla="*/ 570230 h 1696218"/>
                <a:gd name="connsiteX13" fmla="*/ 1184474 w 1417085"/>
                <a:gd name="connsiteY13" fmla="*/ 896661 h 1696218"/>
                <a:gd name="connsiteX14" fmla="*/ 1288838 w 1417085"/>
                <a:gd name="connsiteY14" fmla="*/ 1348621 h 1696218"/>
                <a:gd name="connsiteX15" fmla="*/ 1127129 w 1417085"/>
                <a:gd name="connsiteY15" fmla="*/ 1593617 h 1696218"/>
                <a:gd name="connsiteX16" fmla="*/ 883291 w 1417085"/>
                <a:gd name="connsiteY16" fmla="*/ 1568053 h 1696218"/>
                <a:gd name="connsiteX17" fmla="*/ 662588 w 1417085"/>
                <a:gd name="connsiteY17" fmla="*/ 1695792 h 1696218"/>
                <a:gd name="connsiteX18" fmla="*/ 427756 w 1417085"/>
                <a:gd name="connsiteY18" fmla="*/ 1517493 h 1696218"/>
                <a:gd name="connsiteX19" fmla="*/ 35285 w 1417085"/>
                <a:gd name="connsiteY19" fmla="*/ 1432347 h 1696218"/>
                <a:gd name="connsiteX20" fmla="*/ 40000 w 1417085"/>
                <a:gd name="connsiteY20" fmla="*/ 825868 h 1696218"/>
                <a:gd name="connsiteX21" fmla="*/ 223338 w 1417085"/>
                <a:gd name="connsiteY21" fmla="*/ 659571 h 1696218"/>
                <a:gd name="connsiteX0" fmla="*/ 220821 w 1414568"/>
                <a:gd name="connsiteY0" fmla="*/ 659571 h 1696218"/>
                <a:gd name="connsiteX1" fmla="*/ 441340 w 1414568"/>
                <a:gd name="connsiteY1" fmla="*/ 763713 h 1696218"/>
                <a:gd name="connsiteX2" fmla="*/ 654948 w 1414568"/>
                <a:gd name="connsiteY2" fmla="*/ 405048 h 1696218"/>
                <a:gd name="connsiteX3" fmla="*/ 733100 w 1414568"/>
                <a:gd name="connsiteY3" fmla="*/ 457758 h 1696218"/>
                <a:gd name="connsiteX4" fmla="*/ 686412 w 1414568"/>
                <a:gd name="connsiteY4" fmla="*/ 764909 h 1696218"/>
                <a:gd name="connsiteX5" fmla="*/ 945983 w 1414568"/>
                <a:gd name="connsiteY5" fmla="*/ 448310 h 1696218"/>
                <a:gd name="connsiteX6" fmla="*/ 1152461 w 1414568"/>
                <a:gd name="connsiteY6" fmla="*/ 23556 h 1696218"/>
                <a:gd name="connsiteX7" fmla="*/ 1307806 w 1414568"/>
                <a:gd name="connsiteY7" fmla="*/ 76832 h 1696218"/>
                <a:gd name="connsiteX8" fmla="*/ 1276800 w 1414568"/>
                <a:gd name="connsiteY8" fmla="*/ 263444 h 1696218"/>
                <a:gd name="connsiteX9" fmla="*/ 979413 w 1414568"/>
                <a:gd name="connsiteY9" fmla="*/ 692150 h 1696218"/>
                <a:gd name="connsiteX10" fmla="*/ 1075769 w 1414568"/>
                <a:gd name="connsiteY10" fmla="*/ 774741 h 1696218"/>
                <a:gd name="connsiteX11" fmla="*/ 1313710 w 1414568"/>
                <a:gd name="connsiteY11" fmla="*/ 485672 h 1696218"/>
                <a:gd name="connsiteX12" fmla="*/ 1410067 w 1414568"/>
                <a:gd name="connsiteY12" fmla="*/ 570230 h 1696218"/>
                <a:gd name="connsiteX13" fmla="*/ 1181957 w 1414568"/>
                <a:gd name="connsiteY13" fmla="*/ 896661 h 1696218"/>
                <a:gd name="connsiteX14" fmla="*/ 1286321 w 1414568"/>
                <a:gd name="connsiteY14" fmla="*/ 1348621 h 1696218"/>
                <a:gd name="connsiteX15" fmla="*/ 1124612 w 1414568"/>
                <a:gd name="connsiteY15" fmla="*/ 1593617 h 1696218"/>
                <a:gd name="connsiteX16" fmla="*/ 880774 w 1414568"/>
                <a:gd name="connsiteY16" fmla="*/ 1568053 h 1696218"/>
                <a:gd name="connsiteX17" fmla="*/ 660071 w 1414568"/>
                <a:gd name="connsiteY17" fmla="*/ 1695792 h 1696218"/>
                <a:gd name="connsiteX18" fmla="*/ 425239 w 1414568"/>
                <a:gd name="connsiteY18" fmla="*/ 1517493 h 1696218"/>
                <a:gd name="connsiteX19" fmla="*/ 32768 w 1414568"/>
                <a:gd name="connsiteY19" fmla="*/ 1432347 h 1696218"/>
                <a:gd name="connsiteX20" fmla="*/ 43657 w 1414568"/>
                <a:gd name="connsiteY20" fmla="*/ 863900 h 1696218"/>
                <a:gd name="connsiteX21" fmla="*/ 220821 w 1414568"/>
                <a:gd name="connsiteY21" fmla="*/ 659571 h 1696218"/>
                <a:gd name="connsiteX0" fmla="*/ 214359 w 1408106"/>
                <a:gd name="connsiteY0" fmla="*/ 659571 h 1696218"/>
                <a:gd name="connsiteX1" fmla="*/ 434878 w 1408106"/>
                <a:gd name="connsiteY1" fmla="*/ 763713 h 1696218"/>
                <a:gd name="connsiteX2" fmla="*/ 648486 w 1408106"/>
                <a:gd name="connsiteY2" fmla="*/ 405048 h 1696218"/>
                <a:gd name="connsiteX3" fmla="*/ 726638 w 1408106"/>
                <a:gd name="connsiteY3" fmla="*/ 457758 h 1696218"/>
                <a:gd name="connsiteX4" fmla="*/ 679950 w 1408106"/>
                <a:gd name="connsiteY4" fmla="*/ 764909 h 1696218"/>
                <a:gd name="connsiteX5" fmla="*/ 939521 w 1408106"/>
                <a:gd name="connsiteY5" fmla="*/ 448310 h 1696218"/>
                <a:gd name="connsiteX6" fmla="*/ 1145999 w 1408106"/>
                <a:gd name="connsiteY6" fmla="*/ 23556 h 1696218"/>
                <a:gd name="connsiteX7" fmla="*/ 1301344 w 1408106"/>
                <a:gd name="connsiteY7" fmla="*/ 76832 h 1696218"/>
                <a:gd name="connsiteX8" fmla="*/ 1270338 w 1408106"/>
                <a:gd name="connsiteY8" fmla="*/ 263444 h 1696218"/>
                <a:gd name="connsiteX9" fmla="*/ 972951 w 1408106"/>
                <a:gd name="connsiteY9" fmla="*/ 692150 h 1696218"/>
                <a:gd name="connsiteX10" fmla="*/ 1069307 w 1408106"/>
                <a:gd name="connsiteY10" fmla="*/ 774741 h 1696218"/>
                <a:gd name="connsiteX11" fmla="*/ 1307248 w 1408106"/>
                <a:gd name="connsiteY11" fmla="*/ 485672 h 1696218"/>
                <a:gd name="connsiteX12" fmla="*/ 1403605 w 1408106"/>
                <a:gd name="connsiteY12" fmla="*/ 570230 h 1696218"/>
                <a:gd name="connsiteX13" fmla="*/ 1175495 w 1408106"/>
                <a:gd name="connsiteY13" fmla="*/ 896661 h 1696218"/>
                <a:gd name="connsiteX14" fmla="*/ 1279859 w 1408106"/>
                <a:gd name="connsiteY14" fmla="*/ 1348621 h 1696218"/>
                <a:gd name="connsiteX15" fmla="*/ 1118150 w 1408106"/>
                <a:gd name="connsiteY15" fmla="*/ 1593617 h 1696218"/>
                <a:gd name="connsiteX16" fmla="*/ 874312 w 1408106"/>
                <a:gd name="connsiteY16" fmla="*/ 1568053 h 1696218"/>
                <a:gd name="connsiteX17" fmla="*/ 653609 w 1408106"/>
                <a:gd name="connsiteY17" fmla="*/ 1695792 h 1696218"/>
                <a:gd name="connsiteX18" fmla="*/ 418777 w 1408106"/>
                <a:gd name="connsiteY18" fmla="*/ 1517493 h 1696218"/>
                <a:gd name="connsiteX19" fmla="*/ 26306 w 1408106"/>
                <a:gd name="connsiteY19" fmla="*/ 1432347 h 1696218"/>
                <a:gd name="connsiteX20" fmla="*/ 55717 w 1408106"/>
                <a:gd name="connsiteY20" fmla="*/ 863900 h 1696218"/>
                <a:gd name="connsiteX21" fmla="*/ 214359 w 1408106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72951 w 1408141"/>
                <a:gd name="connsiteY9" fmla="*/ 692150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7937"/>
                <a:gd name="connsiteY0" fmla="*/ 659939 h 1696586"/>
                <a:gd name="connsiteX1" fmla="*/ 434878 w 1407937"/>
                <a:gd name="connsiteY1" fmla="*/ 764081 h 1696586"/>
                <a:gd name="connsiteX2" fmla="*/ 648486 w 1407937"/>
                <a:gd name="connsiteY2" fmla="*/ 405416 h 1696586"/>
                <a:gd name="connsiteX3" fmla="*/ 726638 w 1407937"/>
                <a:gd name="connsiteY3" fmla="*/ 458126 h 1696586"/>
                <a:gd name="connsiteX4" fmla="*/ 679950 w 1407937"/>
                <a:gd name="connsiteY4" fmla="*/ 835909 h 1696586"/>
                <a:gd name="connsiteX5" fmla="*/ 949811 w 1407937"/>
                <a:gd name="connsiteY5" fmla="*/ 456829 h 1696586"/>
                <a:gd name="connsiteX6" fmla="*/ 1145999 w 1407937"/>
                <a:gd name="connsiteY6" fmla="*/ 23924 h 1696586"/>
                <a:gd name="connsiteX7" fmla="*/ 1301344 w 1407937"/>
                <a:gd name="connsiteY7" fmla="*/ 77200 h 1696586"/>
                <a:gd name="connsiteX8" fmla="*/ 1249759 w 1407937"/>
                <a:gd name="connsiteY8" fmla="*/ 255661 h 1696586"/>
                <a:gd name="connsiteX9" fmla="*/ 933849 w 1407937"/>
                <a:gd name="connsiteY9" fmla="*/ 727833 h 1696586"/>
                <a:gd name="connsiteX10" fmla="*/ 1089888 w 1407937"/>
                <a:gd name="connsiteY10" fmla="*/ 859323 h 1696586"/>
                <a:gd name="connsiteX11" fmla="*/ 1307248 w 1407937"/>
                <a:gd name="connsiteY11" fmla="*/ 486040 h 1696586"/>
                <a:gd name="connsiteX12" fmla="*/ 1403605 w 1407937"/>
                <a:gd name="connsiteY12" fmla="*/ 570598 h 1696586"/>
                <a:gd name="connsiteX13" fmla="*/ 1175495 w 1407937"/>
                <a:gd name="connsiteY13" fmla="*/ 897029 h 1696586"/>
                <a:gd name="connsiteX14" fmla="*/ 1279859 w 1407937"/>
                <a:gd name="connsiteY14" fmla="*/ 1348989 h 1696586"/>
                <a:gd name="connsiteX15" fmla="*/ 1118150 w 1407937"/>
                <a:gd name="connsiteY15" fmla="*/ 1593985 h 1696586"/>
                <a:gd name="connsiteX16" fmla="*/ 874312 w 1407937"/>
                <a:gd name="connsiteY16" fmla="*/ 1568421 h 1696586"/>
                <a:gd name="connsiteX17" fmla="*/ 653609 w 1407937"/>
                <a:gd name="connsiteY17" fmla="*/ 1696160 h 1696586"/>
                <a:gd name="connsiteX18" fmla="*/ 418777 w 1407937"/>
                <a:gd name="connsiteY18" fmla="*/ 1517861 h 1696586"/>
                <a:gd name="connsiteX19" fmla="*/ 26306 w 1407937"/>
                <a:gd name="connsiteY19" fmla="*/ 1432715 h 1696586"/>
                <a:gd name="connsiteX20" fmla="*/ 55717 w 1407937"/>
                <a:gd name="connsiteY20" fmla="*/ 864268 h 1696586"/>
                <a:gd name="connsiteX21" fmla="*/ 214359 w 1407937"/>
                <a:gd name="connsiteY21" fmla="*/ 659939 h 1696586"/>
                <a:gd name="connsiteX0" fmla="*/ 214359 w 1394233"/>
                <a:gd name="connsiteY0" fmla="*/ 659939 h 1696586"/>
                <a:gd name="connsiteX1" fmla="*/ 434878 w 1394233"/>
                <a:gd name="connsiteY1" fmla="*/ 764081 h 1696586"/>
                <a:gd name="connsiteX2" fmla="*/ 648486 w 1394233"/>
                <a:gd name="connsiteY2" fmla="*/ 405416 h 1696586"/>
                <a:gd name="connsiteX3" fmla="*/ 726638 w 1394233"/>
                <a:gd name="connsiteY3" fmla="*/ 458126 h 1696586"/>
                <a:gd name="connsiteX4" fmla="*/ 679950 w 1394233"/>
                <a:gd name="connsiteY4" fmla="*/ 835909 h 1696586"/>
                <a:gd name="connsiteX5" fmla="*/ 949811 w 1394233"/>
                <a:gd name="connsiteY5" fmla="*/ 456829 h 1696586"/>
                <a:gd name="connsiteX6" fmla="*/ 1145999 w 1394233"/>
                <a:gd name="connsiteY6" fmla="*/ 23924 h 1696586"/>
                <a:gd name="connsiteX7" fmla="*/ 1301344 w 1394233"/>
                <a:gd name="connsiteY7" fmla="*/ 77200 h 1696586"/>
                <a:gd name="connsiteX8" fmla="*/ 1249759 w 1394233"/>
                <a:gd name="connsiteY8" fmla="*/ 255661 h 1696586"/>
                <a:gd name="connsiteX9" fmla="*/ 933849 w 1394233"/>
                <a:gd name="connsiteY9" fmla="*/ 727833 h 1696586"/>
                <a:gd name="connsiteX10" fmla="*/ 1089888 w 1394233"/>
                <a:gd name="connsiteY10" fmla="*/ 859323 h 1696586"/>
                <a:gd name="connsiteX11" fmla="*/ 1307248 w 1394233"/>
                <a:gd name="connsiteY11" fmla="*/ 486040 h 1696586"/>
                <a:gd name="connsiteX12" fmla="*/ 1389199 w 1394233"/>
                <a:gd name="connsiteY12" fmla="*/ 551582 h 1696586"/>
                <a:gd name="connsiteX13" fmla="*/ 1175495 w 1394233"/>
                <a:gd name="connsiteY13" fmla="*/ 897029 h 1696586"/>
                <a:gd name="connsiteX14" fmla="*/ 1279859 w 1394233"/>
                <a:gd name="connsiteY14" fmla="*/ 1348989 h 1696586"/>
                <a:gd name="connsiteX15" fmla="*/ 1118150 w 1394233"/>
                <a:gd name="connsiteY15" fmla="*/ 1593985 h 1696586"/>
                <a:gd name="connsiteX16" fmla="*/ 874312 w 1394233"/>
                <a:gd name="connsiteY16" fmla="*/ 1568421 h 1696586"/>
                <a:gd name="connsiteX17" fmla="*/ 653609 w 1394233"/>
                <a:gd name="connsiteY17" fmla="*/ 1696160 h 1696586"/>
                <a:gd name="connsiteX18" fmla="*/ 418777 w 1394233"/>
                <a:gd name="connsiteY18" fmla="*/ 1517861 h 1696586"/>
                <a:gd name="connsiteX19" fmla="*/ 26306 w 1394233"/>
                <a:gd name="connsiteY19" fmla="*/ 1432715 h 1696586"/>
                <a:gd name="connsiteX20" fmla="*/ 55717 w 1394233"/>
                <a:gd name="connsiteY20" fmla="*/ 864268 h 1696586"/>
                <a:gd name="connsiteX21" fmla="*/ 214359 w 1394233"/>
                <a:gd name="connsiteY21" fmla="*/ 659939 h 1696586"/>
                <a:gd name="connsiteX0" fmla="*/ 203723 w 1393887"/>
                <a:gd name="connsiteY0" fmla="*/ 703404 h 1696586"/>
                <a:gd name="connsiteX1" fmla="*/ 434532 w 1393887"/>
                <a:gd name="connsiteY1" fmla="*/ 764081 h 1696586"/>
                <a:gd name="connsiteX2" fmla="*/ 648140 w 1393887"/>
                <a:gd name="connsiteY2" fmla="*/ 405416 h 1696586"/>
                <a:gd name="connsiteX3" fmla="*/ 726292 w 1393887"/>
                <a:gd name="connsiteY3" fmla="*/ 458126 h 1696586"/>
                <a:gd name="connsiteX4" fmla="*/ 679604 w 1393887"/>
                <a:gd name="connsiteY4" fmla="*/ 835909 h 1696586"/>
                <a:gd name="connsiteX5" fmla="*/ 949465 w 1393887"/>
                <a:gd name="connsiteY5" fmla="*/ 456829 h 1696586"/>
                <a:gd name="connsiteX6" fmla="*/ 1145653 w 1393887"/>
                <a:gd name="connsiteY6" fmla="*/ 23924 h 1696586"/>
                <a:gd name="connsiteX7" fmla="*/ 1300998 w 1393887"/>
                <a:gd name="connsiteY7" fmla="*/ 77200 h 1696586"/>
                <a:gd name="connsiteX8" fmla="*/ 1249413 w 1393887"/>
                <a:gd name="connsiteY8" fmla="*/ 255661 h 1696586"/>
                <a:gd name="connsiteX9" fmla="*/ 933503 w 1393887"/>
                <a:gd name="connsiteY9" fmla="*/ 727833 h 1696586"/>
                <a:gd name="connsiteX10" fmla="*/ 1089542 w 1393887"/>
                <a:gd name="connsiteY10" fmla="*/ 859323 h 1696586"/>
                <a:gd name="connsiteX11" fmla="*/ 1306902 w 1393887"/>
                <a:gd name="connsiteY11" fmla="*/ 486040 h 1696586"/>
                <a:gd name="connsiteX12" fmla="*/ 1388853 w 1393887"/>
                <a:gd name="connsiteY12" fmla="*/ 551582 h 1696586"/>
                <a:gd name="connsiteX13" fmla="*/ 1175149 w 1393887"/>
                <a:gd name="connsiteY13" fmla="*/ 897029 h 1696586"/>
                <a:gd name="connsiteX14" fmla="*/ 1279513 w 1393887"/>
                <a:gd name="connsiteY14" fmla="*/ 1348989 h 1696586"/>
                <a:gd name="connsiteX15" fmla="*/ 1117804 w 1393887"/>
                <a:gd name="connsiteY15" fmla="*/ 1593985 h 1696586"/>
                <a:gd name="connsiteX16" fmla="*/ 873966 w 1393887"/>
                <a:gd name="connsiteY16" fmla="*/ 1568421 h 1696586"/>
                <a:gd name="connsiteX17" fmla="*/ 653263 w 1393887"/>
                <a:gd name="connsiteY17" fmla="*/ 1696160 h 1696586"/>
                <a:gd name="connsiteX18" fmla="*/ 418431 w 1393887"/>
                <a:gd name="connsiteY18" fmla="*/ 1517861 h 1696586"/>
                <a:gd name="connsiteX19" fmla="*/ 25960 w 1393887"/>
                <a:gd name="connsiteY19" fmla="*/ 1432715 h 1696586"/>
                <a:gd name="connsiteX20" fmla="*/ 55371 w 1393887"/>
                <a:gd name="connsiteY20" fmla="*/ 864268 h 1696586"/>
                <a:gd name="connsiteX21" fmla="*/ 203723 w 1393887"/>
                <a:gd name="connsiteY21" fmla="*/ 703404 h 169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93887" h="1696586">
                  <a:moveTo>
                    <a:pt x="203723" y="703404"/>
                  </a:moveTo>
                  <a:cubicBezTo>
                    <a:pt x="266917" y="686706"/>
                    <a:pt x="360463" y="813746"/>
                    <a:pt x="434532" y="764081"/>
                  </a:cubicBezTo>
                  <a:cubicBezTo>
                    <a:pt x="508602" y="714416"/>
                    <a:pt x="599513" y="456408"/>
                    <a:pt x="648140" y="405416"/>
                  </a:cubicBezTo>
                  <a:cubicBezTo>
                    <a:pt x="696767" y="354424"/>
                    <a:pt x="751919" y="386377"/>
                    <a:pt x="726292" y="458126"/>
                  </a:cubicBezTo>
                  <a:cubicBezTo>
                    <a:pt x="700665" y="529875"/>
                    <a:pt x="593015" y="768212"/>
                    <a:pt x="679604" y="835909"/>
                  </a:cubicBezTo>
                  <a:cubicBezTo>
                    <a:pt x="766193" y="903606"/>
                    <a:pt x="871790" y="592160"/>
                    <a:pt x="949465" y="456829"/>
                  </a:cubicBezTo>
                  <a:cubicBezTo>
                    <a:pt x="1027140" y="321498"/>
                    <a:pt x="1087064" y="87195"/>
                    <a:pt x="1145653" y="23924"/>
                  </a:cubicBezTo>
                  <a:cubicBezTo>
                    <a:pt x="1204242" y="-39347"/>
                    <a:pt x="1283705" y="38577"/>
                    <a:pt x="1300998" y="77200"/>
                  </a:cubicBezTo>
                  <a:cubicBezTo>
                    <a:pt x="1318291" y="115823"/>
                    <a:pt x="1325069" y="174388"/>
                    <a:pt x="1249413" y="255661"/>
                  </a:cubicBezTo>
                  <a:cubicBezTo>
                    <a:pt x="1173757" y="336934"/>
                    <a:pt x="960148" y="627223"/>
                    <a:pt x="933503" y="727833"/>
                  </a:cubicBezTo>
                  <a:cubicBezTo>
                    <a:pt x="906858" y="828443"/>
                    <a:pt x="1027309" y="899622"/>
                    <a:pt x="1089542" y="859323"/>
                  </a:cubicBezTo>
                  <a:cubicBezTo>
                    <a:pt x="1151775" y="819024"/>
                    <a:pt x="1257017" y="537330"/>
                    <a:pt x="1306902" y="486040"/>
                  </a:cubicBezTo>
                  <a:cubicBezTo>
                    <a:pt x="1356787" y="434750"/>
                    <a:pt x="1410812" y="483084"/>
                    <a:pt x="1388853" y="551582"/>
                  </a:cubicBezTo>
                  <a:cubicBezTo>
                    <a:pt x="1366894" y="620080"/>
                    <a:pt x="1193372" y="764128"/>
                    <a:pt x="1175149" y="897029"/>
                  </a:cubicBezTo>
                  <a:cubicBezTo>
                    <a:pt x="1156926" y="1029930"/>
                    <a:pt x="1289070" y="1232830"/>
                    <a:pt x="1279513" y="1348989"/>
                  </a:cubicBezTo>
                  <a:cubicBezTo>
                    <a:pt x="1269956" y="1465148"/>
                    <a:pt x="1185395" y="1557413"/>
                    <a:pt x="1117804" y="1593985"/>
                  </a:cubicBezTo>
                  <a:cubicBezTo>
                    <a:pt x="1050213" y="1630557"/>
                    <a:pt x="951389" y="1551392"/>
                    <a:pt x="873966" y="1568421"/>
                  </a:cubicBezTo>
                  <a:cubicBezTo>
                    <a:pt x="796543" y="1585450"/>
                    <a:pt x="729185" y="1704587"/>
                    <a:pt x="653263" y="1696160"/>
                  </a:cubicBezTo>
                  <a:cubicBezTo>
                    <a:pt x="577341" y="1687733"/>
                    <a:pt x="547678" y="1575353"/>
                    <a:pt x="418431" y="1517861"/>
                  </a:cubicBezTo>
                  <a:cubicBezTo>
                    <a:pt x="289184" y="1460369"/>
                    <a:pt x="86470" y="1541647"/>
                    <a:pt x="25960" y="1432715"/>
                  </a:cubicBezTo>
                  <a:cubicBezTo>
                    <a:pt x="-34550" y="1323783"/>
                    <a:pt x="25744" y="985820"/>
                    <a:pt x="55371" y="864268"/>
                  </a:cubicBezTo>
                  <a:cubicBezTo>
                    <a:pt x="84998" y="742716"/>
                    <a:pt x="140530" y="720102"/>
                    <a:pt x="203723" y="703404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3DC73C08-AC6E-A5CE-1D65-397A8D422562}"/>
                </a:ext>
              </a:extLst>
            </p:cNvPr>
            <p:cNvSpPr/>
            <p:nvPr/>
          </p:nvSpPr>
          <p:spPr>
            <a:xfrm>
              <a:off x="2353765" y="923503"/>
              <a:ext cx="898244" cy="333065"/>
            </a:xfrm>
            <a:custGeom>
              <a:avLst/>
              <a:gdLst>
                <a:gd name="connsiteX0" fmla="*/ 445067 w 891491"/>
                <a:gd name="connsiteY0" fmla="*/ 114697 h 329115"/>
                <a:gd name="connsiteX1" fmla="*/ 700705 w 891491"/>
                <a:gd name="connsiteY1" fmla="*/ 642 h 329115"/>
                <a:gd name="connsiteX2" fmla="*/ 891451 w 891491"/>
                <a:gd name="connsiteY2" fmla="*/ 177623 h 329115"/>
                <a:gd name="connsiteX3" fmla="*/ 716437 w 891491"/>
                <a:gd name="connsiteY3" fmla="*/ 273979 h 329115"/>
                <a:gd name="connsiteX4" fmla="*/ 586651 w 891491"/>
                <a:gd name="connsiteY4" fmla="*/ 256281 h 329115"/>
                <a:gd name="connsiteX5" fmla="*/ 397872 w 891491"/>
                <a:gd name="connsiteY5" fmla="*/ 329040 h 329115"/>
                <a:gd name="connsiteX6" fmla="*/ 240556 w 891491"/>
                <a:gd name="connsiteY6" fmla="*/ 240549 h 329115"/>
                <a:gd name="connsiteX7" fmla="*/ 65541 w 891491"/>
                <a:gd name="connsiteY7" fmla="*/ 191388 h 329115"/>
                <a:gd name="connsiteX8" fmla="*/ 6548 w 891491"/>
                <a:gd name="connsiteY8" fmla="*/ 81267 h 329115"/>
                <a:gd name="connsiteX9" fmla="*/ 205159 w 891491"/>
                <a:gd name="connsiteY9" fmla="*/ 20307 h 329115"/>
                <a:gd name="connsiteX10" fmla="*/ 445067 w 891491"/>
                <a:gd name="connsiteY10" fmla="*/ 114697 h 329115"/>
                <a:gd name="connsiteX0" fmla="*/ 445067 w 891491"/>
                <a:gd name="connsiteY0" fmla="*/ 118465 h 332883"/>
                <a:gd name="connsiteX1" fmla="*/ 700705 w 891491"/>
                <a:gd name="connsiteY1" fmla="*/ 4410 h 332883"/>
                <a:gd name="connsiteX2" fmla="*/ 891451 w 891491"/>
                <a:gd name="connsiteY2" fmla="*/ 181391 h 332883"/>
                <a:gd name="connsiteX3" fmla="*/ 716437 w 891491"/>
                <a:gd name="connsiteY3" fmla="*/ 277747 h 332883"/>
                <a:gd name="connsiteX4" fmla="*/ 586651 w 891491"/>
                <a:gd name="connsiteY4" fmla="*/ 260049 h 332883"/>
                <a:gd name="connsiteX5" fmla="*/ 397872 w 891491"/>
                <a:gd name="connsiteY5" fmla="*/ 332808 h 332883"/>
                <a:gd name="connsiteX6" fmla="*/ 240556 w 891491"/>
                <a:gd name="connsiteY6" fmla="*/ 244317 h 332883"/>
                <a:gd name="connsiteX7" fmla="*/ 65541 w 891491"/>
                <a:gd name="connsiteY7" fmla="*/ 195156 h 332883"/>
                <a:gd name="connsiteX8" fmla="*/ 6548 w 891491"/>
                <a:gd name="connsiteY8" fmla="*/ 85035 h 332883"/>
                <a:gd name="connsiteX9" fmla="*/ 159931 w 891491"/>
                <a:gd name="connsiteY9" fmla="*/ 477 h 332883"/>
                <a:gd name="connsiteX10" fmla="*/ 445067 w 891491"/>
                <a:gd name="connsiteY10" fmla="*/ 118465 h 332883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48429 w 895248"/>
                <a:gd name="connsiteY10" fmla="*/ 118716 h 333132"/>
                <a:gd name="connsiteX0" fmla="*/ 413033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13033 w 895248"/>
                <a:gd name="connsiteY10" fmla="*/ 118716 h 333132"/>
                <a:gd name="connsiteX0" fmla="*/ 413033 w 895028"/>
                <a:gd name="connsiteY0" fmla="*/ 118716 h 333132"/>
                <a:gd name="connsiteX1" fmla="*/ 704067 w 895028"/>
                <a:gd name="connsiteY1" fmla="*/ 4661 h 333132"/>
                <a:gd name="connsiteX2" fmla="*/ 894813 w 895028"/>
                <a:gd name="connsiteY2" fmla="*/ 181642 h 333132"/>
                <a:gd name="connsiteX3" fmla="*/ 751262 w 895028"/>
                <a:gd name="connsiteY3" fmla="*/ 279964 h 333132"/>
                <a:gd name="connsiteX4" fmla="*/ 590013 w 895028"/>
                <a:gd name="connsiteY4" fmla="*/ 260300 h 333132"/>
                <a:gd name="connsiteX5" fmla="*/ 401234 w 895028"/>
                <a:gd name="connsiteY5" fmla="*/ 333059 h 333132"/>
                <a:gd name="connsiteX6" fmla="*/ 243918 w 895028"/>
                <a:gd name="connsiteY6" fmla="*/ 244568 h 333132"/>
                <a:gd name="connsiteX7" fmla="*/ 68903 w 895028"/>
                <a:gd name="connsiteY7" fmla="*/ 195407 h 333132"/>
                <a:gd name="connsiteX8" fmla="*/ 4011 w 895028"/>
                <a:gd name="connsiteY8" fmla="*/ 85286 h 333132"/>
                <a:gd name="connsiteX9" fmla="*/ 163293 w 895028"/>
                <a:gd name="connsiteY9" fmla="*/ 728 h 333132"/>
                <a:gd name="connsiteX10" fmla="*/ 413033 w 895028"/>
                <a:gd name="connsiteY10" fmla="*/ 118716 h 333132"/>
                <a:gd name="connsiteX0" fmla="*/ 413033 w 895028"/>
                <a:gd name="connsiteY0" fmla="*/ 118716 h 333063"/>
                <a:gd name="connsiteX1" fmla="*/ 704067 w 895028"/>
                <a:gd name="connsiteY1" fmla="*/ 4661 h 333063"/>
                <a:gd name="connsiteX2" fmla="*/ 894813 w 895028"/>
                <a:gd name="connsiteY2" fmla="*/ 181642 h 333063"/>
                <a:gd name="connsiteX3" fmla="*/ 751262 w 895028"/>
                <a:gd name="connsiteY3" fmla="*/ 279964 h 333063"/>
                <a:gd name="connsiteX4" fmla="*/ 590013 w 895028"/>
                <a:gd name="connsiteY4" fmla="*/ 260300 h 333063"/>
                <a:gd name="connsiteX5" fmla="*/ 401234 w 895028"/>
                <a:gd name="connsiteY5" fmla="*/ 333059 h 333063"/>
                <a:gd name="connsiteX6" fmla="*/ 243918 w 895028"/>
                <a:gd name="connsiteY6" fmla="*/ 244568 h 333063"/>
                <a:gd name="connsiteX7" fmla="*/ 68903 w 895028"/>
                <a:gd name="connsiteY7" fmla="*/ 195407 h 333063"/>
                <a:gd name="connsiteX8" fmla="*/ 4011 w 895028"/>
                <a:gd name="connsiteY8" fmla="*/ 85286 h 333063"/>
                <a:gd name="connsiteX9" fmla="*/ 163293 w 895028"/>
                <a:gd name="connsiteY9" fmla="*/ 728 h 333063"/>
                <a:gd name="connsiteX10" fmla="*/ 413033 w 895028"/>
                <a:gd name="connsiteY10" fmla="*/ 118716 h 333063"/>
                <a:gd name="connsiteX0" fmla="*/ 413033 w 896693"/>
                <a:gd name="connsiteY0" fmla="*/ 118716 h 333065"/>
                <a:gd name="connsiteX1" fmla="*/ 704067 w 896693"/>
                <a:gd name="connsiteY1" fmla="*/ 4661 h 333065"/>
                <a:gd name="connsiteX2" fmla="*/ 894813 w 896693"/>
                <a:gd name="connsiteY2" fmla="*/ 181642 h 333065"/>
                <a:gd name="connsiteX3" fmla="*/ 590013 w 896693"/>
                <a:gd name="connsiteY3" fmla="*/ 260300 h 333065"/>
                <a:gd name="connsiteX4" fmla="*/ 401234 w 896693"/>
                <a:gd name="connsiteY4" fmla="*/ 333059 h 333065"/>
                <a:gd name="connsiteX5" fmla="*/ 243918 w 896693"/>
                <a:gd name="connsiteY5" fmla="*/ 244568 h 333065"/>
                <a:gd name="connsiteX6" fmla="*/ 68903 w 896693"/>
                <a:gd name="connsiteY6" fmla="*/ 195407 h 333065"/>
                <a:gd name="connsiteX7" fmla="*/ 4011 w 896693"/>
                <a:gd name="connsiteY7" fmla="*/ 85286 h 333065"/>
                <a:gd name="connsiteX8" fmla="*/ 163293 w 896693"/>
                <a:gd name="connsiteY8" fmla="*/ 728 h 333065"/>
                <a:gd name="connsiteX9" fmla="*/ 413033 w 896693"/>
                <a:gd name="connsiteY9" fmla="*/ 118716 h 333065"/>
                <a:gd name="connsiteX0" fmla="*/ 413033 w 898244"/>
                <a:gd name="connsiteY0" fmla="*/ 118716 h 333065"/>
                <a:gd name="connsiteX1" fmla="*/ 704067 w 898244"/>
                <a:gd name="connsiteY1" fmla="*/ 4661 h 333065"/>
                <a:gd name="connsiteX2" fmla="*/ 894813 w 898244"/>
                <a:gd name="connsiteY2" fmla="*/ 181642 h 333065"/>
                <a:gd name="connsiteX3" fmla="*/ 590013 w 898244"/>
                <a:gd name="connsiteY3" fmla="*/ 260300 h 333065"/>
                <a:gd name="connsiteX4" fmla="*/ 401234 w 898244"/>
                <a:gd name="connsiteY4" fmla="*/ 333059 h 333065"/>
                <a:gd name="connsiteX5" fmla="*/ 243918 w 898244"/>
                <a:gd name="connsiteY5" fmla="*/ 244568 h 333065"/>
                <a:gd name="connsiteX6" fmla="*/ 68903 w 898244"/>
                <a:gd name="connsiteY6" fmla="*/ 195407 h 333065"/>
                <a:gd name="connsiteX7" fmla="*/ 4011 w 898244"/>
                <a:gd name="connsiteY7" fmla="*/ 85286 h 333065"/>
                <a:gd name="connsiteX8" fmla="*/ 163293 w 898244"/>
                <a:gd name="connsiteY8" fmla="*/ 728 h 333065"/>
                <a:gd name="connsiteX9" fmla="*/ 413033 w 898244"/>
                <a:gd name="connsiteY9" fmla="*/ 118716 h 33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244" h="333065">
                  <a:moveTo>
                    <a:pt x="413033" y="118716"/>
                  </a:moveTo>
                  <a:cubicBezTo>
                    <a:pt x="503162" y="119372"/>
                    <a:pt x="623770" y="-5827"/>
                    <a:pt x="704067" y="4661"/>
                  </a:cubicBezTo>
                  <a:cubicBezTo>
                    <a:pt x="784364" y="15149"/>
                    <a:pt x="921687" y="23014"/>
                    <a:pt x="894813" y="181642"/>
                  </a:cubicBezTo>
                  <a:cubicBezTo>
                    <a:pt x="867939" y="340270"/>
                    <a:pt x="672276" y="235064"/>
                    <a:pt x="590013" y="260300"/>
                  </a:cubicBezTo>
                  <a:cubicBezTo>
                    <a:pt x="507750" y="285536"/>
                    <a:pt x="490379" y="333715"/>
                    <a:pt x="401234" y="333059"/>
                  </a:cubicBezTo>
                  <a:cubicBezTo>
                    <a:pt x="312089" y="332403"/>
                    <a:pt x="299307" y="267510"/>
                    <a:pt x="243918" y="244568"/>
                  </a:cubicBezTo>
                  <a:cubicBezTo>
                    <a:pt x="188529" y="221626"/>
                    <a:pt x="108887" y="221954"/>
                    <a:pt x="68903" y="195407"/>
                  </a:cubicBezTo>
                  <a:cubicBezTo>
                    <a:pt x="28919" y="168860"/>
                    <a:pt x="-13360" y="149196"/>
                    <a:pt x="4011" y="85286"/>
                  </a:cubicBezTo>
                  <a:cubicBezTo>
                    <a:pt x="21382" y="21376"/>
                    <a:pt x="95123" y="-4844"/>
                    <a:pt x="163293" y="728"/>
                  </a:cubicBezTo>
                  <a:cubicBezTo>
                    <a:pt x="231463" y="6300"/>
                    <a:pt x="322904" y="118061"/>
                    <a:pt x="413033" y="118716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B0D43A63-0960-18AC-C428-6692E8E9E6BC}"/>
                </a:ext>
              </a:extLst>
            </p:cNvPr>
            <p:cNvSpPr/>
            <p:nvPr/>
          </p:nvSpPr>
          <p:spPr>
            <a:xfrm rot="18926144">
              <a:off x="3176652" y="230640"/>
              <a:ext cx="167526" cy="84215"/>
            </a:xfrm>
            <a:prstGeom prst="ellipse">
              <a:avLst/>
            </a:pr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9" name="Oval 253">
              <a:extLst>
                <a:ext uri="{FF2B5EF4-FFF2-40B4-BE49-F238E27FC236}">
                  <a16:creationId xmlns:a16="http://schemas.microsoft.com/office/drawing/2014/main" id="{3D356382-1C7B-F63C-DB37-B59BFD0E23CA}"/>
                </a:ext>
              </a:extLst>
            </p:cNvPr>
            <p:cNvSpPr/>
            <p:nvPr/>
          </p:nvSpPr>
          <p:spPr>
            <a:xfrm rot="17893980">
              <a:off x="2708382" y="468735"/>
              <a:ext cx="87704" cy="53364"/>
            </a:xfrm>
            <a:custGeom>
              <a:avLst/>
              <a:gdLst>
                <a:gd name="connsiteX0" fmla="*/ 0 w 120103"/>
                <a:gd name="connsiteY0" fmla="*/ 38073 h 76145"/>
                <a:gd name="connsiteX1" fmla="*/ 60052 w 120103"/>
                <a:gd name="connsiteY1" fmla="*/ 0 h 76145"/>
                <a:gd name="connsiteX2" fmla="*/ 120104 w 120103"/>
                <a:gd name="connsiteY2" fmla="*/ 38073 h 76145"/>
                <a:gd name="connsiteX3" fmla="*/ 60052 w 120103"/>
                <a:gd name="connsiteY3" fmla="*/ 76146 h 76145"/>
                <a:gd name="connsiteX4" fmla="*/ 0 w 120103"/>
                <a:gd name="connsiteY4" fmla="*/ 38073 h 76145"/>
                <a:gd name="connsiteX0" fmla="*/ 29 w 120133"/>
                <a:gd name="connsiteY0" fmla="*/ 38073 h 62284"/>
                <a:gd name="connsiteX1" fmla="*/ 60081 w 120133"/>
                <a:gd name="connsiteY1" fmla="*/ 0 h 62284"/>
                <a:gd name="connsiteX2" fmla="*/ 120133 w 120133"/>
                <a:gd name="connsiteY2" fmla="*/ 38073 h 62284"/>
                <a:gd name="connsiteX3" fmla="*/ 54412 w 120133"/>
                <a:gd name="connsiteY3" fmla="*/ 62284 h 62284"/>
                <a:gd name="connsiteX4" fmla="*/ 29 w 120133"/>
                <a:gd name="connsiteY4" fmla="*/ 38073 h 6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3" h="62284">
                  <a:moveTo>
                    <a:pt x="29" y="38073"/>
                  </a:moveTo>
                  <a:cubicBezTo>
                    <a:pt x="974" y="27692"/>
                    <a:pt x="26915" y="0"/>
                    <a:pt x="60081" y="0"/>
                  </a:cubicBezTo>
                  <a:cubicBezTo>
                    <a:pt x="93247" y="0"/>
                    <a:pt x="120133" y="17046"/>
                    <a:pt x="120133" y="38073"/>
                  </a:cubicBezTo>
                  <a:cubicBezTo>
                    <a:pt x="120133" y="59100"/>
                    <a:pt x="87578" y="62284"/>
                    <a:pt x="54412" y="62284"/>
                  </a:cubicBezTo>
                  <a:cubicBezTo>
                    <a:pt x="21246" y="62284"/>
                    <a:pt x="-916" y="48454"/>
                    <a:pt x="29" y="38073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83" name="TextBox 1082">
            <a:extLst>
              <a:ext uri="{FF2B5EF4-FFF2-40B4-BE49-F238E27FC236}">
                <a16:creationId xmlns:a16="http://schemas.microsoft.com/office/drawing/2014/main" id="{22909A7E-B908-EF20-5E04-1EDFF428175A}"/>
              </a:ext>
            </a:extLst>
          </p:cNvPr>
          <p:cNvSpPr txBox="1"/>
          <p:nvPr/>
        </p:nvSpPr>
        <p:spPr>
          <a:xfrm>
            <a:off x="6866665" y="3598208"/>
            <a:ext cx="1366142" cy="332336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Small gaps in the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tight junctions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D0A64B43-CFF4-6B32-6CFB-D22A6EC7E91B}"/>
              </a:ext>
            </a:extLst>
          </p:cNvPr>
          <p:cNvGrpSpPr/>
          <p:nvPr/>
        </p:nvGrpSpPr>
        <p:grpSpPr>
          <a:xfrm>
            <a:off x="7287253" y="3477336"/>
            <a:ext cx="414874" cy="0"/>
            <a:chOff x="4731575" y="3557685"/>
            <a:chExt cx="414874" cy="0"/>
          </a:xfrm>
        </p:grpSpPr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BADADB9F-7E44-536A-8F41-C6D7525EC478}"/>
                </a:ext>
              </a:extLst>
            </p:cNvPr>
            <p:cNvCxnSpPr/>
            <p:nvPr/>
          </p:nvCxnSpPr>
          <p:spPr>
            <a:xfrm>
              <a:off x="4731575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561A6318-45D9-7672-5BBD-B51F0CD1F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6449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3E0B50-0E26-CA14-A336-35A539EB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airway epithelial barrier integrity is reduced in asthma and CRSwNP</a:t>
            </a:r>
            <a:r>
              <a:rPr lang="en-GB" baseline="30000" dirty="0"/>
              <a:t>1,2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F6D19-0A3E-A899-41DD-E314B846E0DD}"/>
              </a:ext>
            </a:extLst>
          </p:cNvPr>
          <p:cNvSpPr txBox="1"/>
          <p:nvPr/>
        </p:nvSpPr>
        <p:spPr>
          <a:xfrm>
            <a:off x="295783" y="3315568"/>
            <a:ext cx="636393" cy="1523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Epithelium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82CF88-9399-927B-79C0-B23998AE0D51}"/>
              </a:ext>
            </a:extLst>
          </p:cNvPr>
          <p:cNvSpPr txBox="1"/>
          <p:nvPr/>
        </p:nvSpPr>
        <p:spPr>
          <a:xfrm>
            <a:off x="479424" y="1816777"/>
            <a:ext cx="112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Healthy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883802-7DC0-0B92-A057-E393EB26A00F}"/>
              </a:ext>
            </a:extLst>
          </p:cNvPr>
          <p:cNvSpPr txBox="1"/>
          <p:nvPr/>
        </p:nvSpPr>
        <p:spPr>
          <a:xfrm>
            <a:off x="6249166" y="1816777"/>
            <a:ext cx="144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909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Asthma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9203D20-9861-C248-4E5B-2B3B08366F6C}"/>
              </a:ext>
            </a:extLst>
          </p:cNvPr>
          <p:cNvGrpSpPr/>
          <p:nvPr/>
        </p:nvGrpSpPr>
        <p:grpSpPr>
          <a:xfrm>
            <a:off x="4495987" y="2696824"/>
            <a:ext cx="741158" cy="1181638"/>
            <a:chOff x="3717909" y="3039468"/>
            <a:chExt cx="1997759" cy="31850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803826-03B8-1C4D-9F3F-732B214F92CE}"/>
                </a:ext>
              </a:extLst>
            </p:cNvPr>
            <p:cNvSpPr/>
            <p:nvPr/>
          </p:nvSpPr>
          <p:spPr>
            <a:xfrm>
              <a:off x="3717909" y="3039468"/>
              <a:ext cx="199775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4865"/>
                <a:gd name="connsiteY0" fmla="*/ 2532 h 516380"/>
                <a:gd name="connsiteX1" fmla="*/ 218986 w 464865"/>
                <a:gd name="connsiteY1" fmla="*/ 47296 h 516380"/>
                <a:gd name="connsiteX2" fmla="*/ 224979 w 464865"/>
                <a:gd name="connsiteY2" fmla="*/ 111944 h 516380"/>
                <a:gd name="connsiteX3" fmla="*/ 252335 w 464865"/>
                <a:gd name="connsiteY3" fmla="*/ 51456 h 516380"/>
                <a:gd name="connsiteX4" fmla="*/ 284208 w 464865"/>
                <a:gd name="connsiteY4" fmla="*/ 6284 h 516380"/>
                <a:gd name="connsiteX5" fmla="*/ 286613 w 464865"/>
                <a:gd name="connsiteY5" fmla="*/ 52059 h 516380"/>
                <a:gd name="connsiteX6" fmla="*/ 300384 w 464865"/>
                <a:gd name="connsiteY6" fmla="*/ 109658 h 516380"/>
                <a:gd name="connsiteX7" fmla="*/ 318019 w 464865"/>
                <a:gd name="connsiteY7" fmla="*/ 53752 h 516380"/>
                <a:gd name="connsiteX8" fmla="*/ 343343 w 464865"/>
                <a:gd name="connsiteY8" fmla="*/ 9498 h 516380"/>
                <a:gd name="connsiteX9" fmla="*/ 349700 w 464865"/>
                <a:gd name="connsiteY9" fmla="*/ 58618 h 516380"/>
                <a:gd name="connsiteX10" fmla="*/ 366222 w 464865"/>
                <a:gd name="connsiteY10" fmla="*/ 112201 h 516380"/>
                <a:gd name="connsiteX11" fmla="*/ 393807 w 464865"/>
                <a:gd name="connsiteY11" fmla="*/ 46068 h 516380"/>
                <a:gd name="connsiteX12" fmla="*/ 417968 w 464865"/>
                <a:gd name="connsiteY12" fmla="*/ 12377 h 516380"/>
                <a:gd name="connsiteX13" fmla="*/ 424495 w 464865"/>
                <a:gd name="connsiteY13" fmla="*/ 63787 h 516380"/>
                <a:gd name="connsiteX14" fmla="*/ 449249 w 464865"/>
                <a:gd name="connsiteY14" fmla="*/ 122081 h 516380"/>
                <a:gd name="connsiteX15" fmla="*/ 454873 w 464865"/>
                <a:gd name="connsiteY15" fmla="*/ 336418 h 516380"/>
                <a:gd name="connsiteX16" fmla="*/ 442414 w 464865"/>
                <a:gd name="connsiteY16" fmla="*/ 498168 h 516380"/>
                <a:gd name="connsiteX17" fmla="*/ 203265 w 464865"/>
                <a:gd name="connsiteY17" fmla="*/ 508655 h 516380"/>
                <a:gd name="connsiteX18" fmla="*/ 28461 w 464865"/>
                <a:gd name="connsiteY18" fmla="*/ 499885 h 516380"/>
                <a:gd name="connsiteX19" fmla="*/ 3242 w 464865"/>
                <a:gd name="connsiteY19" fmla="*/ 323743 h 516380"/>
                <a:gd name="connsiteX20" fmla="*/ 2238 w 464865"/>
                <a:gd name="connsiteY20" fmla="*/ 210317 h 516380"/>
                <a:gd name="connsiteX21" fmla="*/ 12848 w 464865"/>
                <a:gd name="connsiteY21" fmla="*/ 127753 h 516380"/>
                <a:gd name="connsiteX22" fmla="*/ 45631 w 464865"/>
                <a:gd name="connsiteY22" fmla="*/ 40629 h 516380"/>
                <a:gd name="connsiteX23" fmla="*/ 79592 w 464865"/>
                <a:gd name="connsiteY23" fmla="*/ 297 h 516380"/>
                <a:gd name="connsiteX24" fmla="*/ 82778 w 464865"/>
                <a:gd name="connsiteY24" fmla="*/ 52059 h 516380"/>
                <a:gd name="connsiteX25" fmla="*/ 93674 w 464865"/>
                <a:gd name="connsiteY25" fmla="*/ 117877 h 516380"/>
                <a:gd name="connsiteX26" fmla="*/ 117530 w 464865"/>
                <a:gd name="connsiteY26" fmla="*/ 55751 h 516380"/>
                <a:gd name="connsiteX27" fmla="*/ 140631 w 464865"/>
                <a:gd name="connsiteY27" fmla="*/ 1528 h 516380"/>
                <a:gd name="connsiteX28" fmla="*/ 147777 w 464865"/>
                <a:gd name="connsiteY28" fmla="*/ 57618 h 516380"/>
                <a:gd name="connsiteX29" fmla="*/ 158942 w 464865"/>
                <a:gd name="connsiteY29" fmla="*/ 110635 h 516380"/>
                <a:gd name="connsiteX30" fmla="*/ 184299 w 464865"/>
                <a:gd name="connsiteY30" fmla="*/ 51451 h 516380"/>
                <a:gd name="connsiteX31" fmla="*/ 217969 w 464865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865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4186" y="76643"/>
                    <a:pt x="449249" y="122081"/>
                  </a:cubicBezTo>
                  <a:cubicBezTo>
                    <a:pt x="454312" y="167520"/>
                    <a:pt x="455113" y="272842"/>
                    <a:pt x="454873" y="336418"/>
                  </a:cubicBezTo>
                  <a:cubicBezTo>
                    <a:pt x="454633" y="399994"/>
                    <a:pt x="484349" y="469462"/>
                    <a:pt x="442414" y="498168"/>
                  </a:cubicBezTo>
                  <a:cubicBezTo>
                    <a:pt x="400479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9F65E47-7354-CFAB-9A9C-3EA8DD368A3B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16BB49-ABFB-7E93-4CEB-BD33F20529CD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43" name="Oval 3">
                <a:extLst>
                  <a:ext uri="{FF2B5EF4-FFF2-40B4-BE49-F238E27FC236}">
                    <a16:creationId xmlns:a16="http://schemas.microsoft.com/office/drawing/2014/main" id="{D7739009-3446-4A23-ECC8-F8446AB083B4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Oval 3">
                <a:extLst>
                  <a:ext uri="{FF2B5EF4-FFF2-40B4-BE49-F238E27FC236}">
                    <a16:creationId xmlns:a16="http://schemas.microsoft.com/office/drawing/2014/main" id="{86291863-BCB0-23D1-7FEB-360ACD912113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Oval 3">
                <a:extLst>
                  <a:ext uri="{FF2B5EF4-FFF2-40B4-BE49-F238E27FC236}">
                    <a16:creationId xmlns:a16="http://schemas.microsoft.com/office/drawing/2014/main" id="{9B8DF6F0-FAA7-5158-8A2F-EB6CA558E8F4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F66A414-EDA2-AA09-D20F-5F1FA93407C3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4526739-408F-C20B-234F-642BC0DCDCFC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79E4CD9-2E29-FD5D-CA0B-8EC307B3EA07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8ED479F-CB09-B5B9-551B-042FB91111CF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A0E8B15-0CC0-8260-F506-12A225AB1B9D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58" name="Oval 33">
                <a:extLst>
                  <a:ext uri="{FF2B5EF4-FFF2-40B4-BE49-F238E27FC236}">
                    <a16:creationId xmlns:a16="http://schemas.microsoft.com/office/drawing/2014/main" id="{FC724D77-A844-69F5-6DA9-98B13858CB21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Oval 33">
                <a:extLst>
                  <a:ext uri="{FF2B5EF4-FFF2-40B4-BE49-F238E27FC236}">
                    <a16:creationId xmlns:a16="http://schemas.microsoft.com/office/drawing/2014/main" id="{CE7AAA93-3847-256D-25D7-B29E18300FD3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27DA26-E7CD-10C1-F8C0-7718A22F052F}"/>
              </a:ext>
            </a:extLst>
          </p:cNvPr>
          <p:cNvGrpSpPr/>
          <p:nvPr/>
        </p:nvGrpSpPr>
        <p:grpSpPr>
          <a:xfrm>
            <a:off x="3793871" y="2686807"/>
            <a:ext cx="741156" cy="1192274"/>
            <a:chOff x="1825385" y="3012467"/>
            <a:chExt cx="1997754" cy="321372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A983D4-0349-C32D-48BE-BF4CEC935A5E}"/>
                </a:ext>
              </a:extLst>
            </p:cNvPr>
            <p:cNvSpPr/>
            <p:nvPr/>
          </p:nvSpPr>
          <p:spPr>
            <a:xfrm>
              <a:off x="1825385" y="3654218"/>
              <a:ext cx="1997754" cy="2571973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4864" h="416984">
                  <a:moveTo>
                    <a:pt x="20280" y="30418"/>
                  </a:moveTo>
                  <a:cubicBezTo>
                    <a:pt x="56806" y="13467"/>
                    <a:pt x="152349" y="12685"/>
                    <a:pt x="223354" y="8948"/>
                  </a:cubicBezTo>
                  <a:cubicBezTo>
                    <a:pt x="294359" y="5211"/>
                    <a:pt x="408215" y="-8613"/>
                    <a:pt x="446309" y="7995"/>
                  </a:cubicBezTo>
                  <a:cubicBezTo>
                    <a:pt x="484403" y="24603"/>
                    <a:pt x="452064" y="70009"/>
                    <a:pt x="451916" y="108594"/>
                  </a:cubicBezTo>
                  <a:cubicBezTo>
                    <a:pt x="451768" y="147179"/>
                    <a:pt x="447581" y="196865"/>
                    <a:pt x="445419" y="239503"/>
                  </a:cubicBezTo>
                  <a:cubicBezTo>
                    <a:pt x="443257" y="282141"/>
                    <a:pt x="484407" y="370255"/>
                    <a:pt x="444375" y="398503"/>
                  </a:cubicBezTo>
                  <a:cubicBezTo>
                    <a:pt x="404343" y="426751"/>
                    <a:pt x="274218" y="408704"/>
                    <a:pt x="205226" y="408990"/>
                  </a:cubicBezTo>
                  <a:cubicBezTo>
                    <a:pt x="136234" y="409276"/>
                    <a:pt x="64164" y="431670"/>
                    <a:pt x="30422" y="400220"/>
                  </a:cubicBezTo>
                  <a:cubicBezTo>
                    <a:pt x="-3320" y="368770"/>
                    <a:pt x="8350" y="263925"/>
                    <a:pt x="2772" y="220292"/>
                  </a:cubicBezTo>
                  <a:cubicBezTo>
                    <a:pt x="-2806" y="176659"/>
                    <a:pt x="1281" y="142298"/>
                    <a:pt x="4199" y="110652"/>
                  </a:cubicBezTo>
                  <a:cubicBezTo>
                    <a:pt x="7117" y="79006"/>
                    <a:pt x="4204" y="46102"/>
                    <a:pt x="20280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950870C-A9AA-4FEC-2547-3B4670A19023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FDE16C-1748-3898-9389-CD99B3F8A5B6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F175705-38C9-5462-32A7-12C1E8710BBB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Oval 3">
                <a:extLst>
                  <a:ext uri="{FF2B5EF4-FFF2-40B4-BE49-F238E27FC236}">
                    <a16:creationId xmlns:a16="http://schemas.microsoft.com/office/drawing/2014/main" id="{C92C788B-151B-7157-3D43-AD856484F60D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Oval 3">
                <a:extLst>
                  <a:ext uri="{FF2B5EF4-FFF2-40B4-BE49-F238E27FC236}">
                    <a16:creationId xmlns:a16="http://schemas.microsoft.com/office/drawing/2014/main" id="{66D28B66-0C66-3FBE-56D6-4A4EEB784996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FAD4A02-3493-04A9-C4F2-BCF2F8754AD8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0A2C07-DF45-2B72-E967-92CE874A3F65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697705-D715-2FE4-F59B-D7D2C1CA13BD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19EC5BF-C750-33E2-8EFB-C0E5FA2E4D00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CBD8E795-0D91-571A-3702-C6894A79E3C3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3">
              <a:extLst>
                <a:ext uri="{FF2B5EF4-FFF2-40B4-BE49-F238E27FC236}">
                  <a16:creationId xmlns:a16="http://schemas.microsoft.com/office/drawing/2014/main" id="{D27E9744-C108-794D-024D-37C503640578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C028A421-C1DF-D1C2-DA25-ED2424C7B8BE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52">
              <a:extLst>
                <a:ext uri="{FF2B5EF4-FFF2-40B4-BE49-F238E27FC236}">
                  <a16:creationId xmlns:a16="http://schemas.microsoft.com/office/drawing/2014/main" id="{201CBBDD-F744-314E-41A4-E68551DCD01E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52">
              <a:extLst>
                <a:ext uri="{FF2B5EF4-FFF2-40B4-BE49-F238E27FC236}">
                  <a16:creationId xmlns:a16="http://schemas.microsoft.com/office/drawing/2014/main" id="{22D120B6-79DF-00B9-499C-06CABDAD5F42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52">
              <a:extLst>
                <a:ext uri="{FF2B5EF4-FFF2-40B4-BE49-F238E27FC236}">
                  <a16:creationId xmlns:a16="http://schemas.microsoft.com/office/drawing/2014/main" id="{FDAB4750-B913-9F7B-7435-19A2BAFBB8D2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52">
              <a:extLst>
                <a:ext uri="{FF2B5EF4-FFF2-40B4-BE49-F238E27FC236}">
                  <a16:creationId xmlns:a16="http://schemas.microsoft.com/office/drawing/2014/main" id="{ACC2770A-FCE7-5F24-FBEC-A0E2343C1FDA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52">
              <a:extLst>
                <a:ext uri="{FF2B5EF4-FFF2-40B4-BE49-F238E27FC236}">
                  <a16:creationId xmlns:a16="http://schemas.microsoft.com/office/drawing/2014/main" id="{9769F3EA-B535-77AA-4990-997A2C9D493E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52">
              <a:extLst>
                <a:ext uri="{FF2B5EF4-FFF2-40B4-BE49-F238E27FC236}">
                  <a16:creationId xmlns:a16="http://schemas.microsoft.com/office/drawing/2014/main" id="{D22C343C-923E-87D8-FE05-D8A3E0FDD0CA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52">
              <a:extLst>
                <a:ext uri="{FF2B5EF4-FFF2-40B4-BE49-F238E27FC236}">
                  <a16:creationId xmlns:a16="http://schemas.microsoft.com/office/drawing/2014/main" id="{C8DCA666-B88D-BAD4-0F18-1B7E692199F2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52">
              <a:extLst>
                <a:ext uri="{FF2B5EF4-FFF2-40B4-BE49-F238E27FC236}">
                  <a16:creationId xmlns:a16="http://schemas.microsoft.com/office/drawing/2014/main" id="{545CBB9B-3DFF-BB65-CC29-2F0B3B49723F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52">
              <a:extLst>
                <a:ext uri="{FF2B5EF4-FFF2-40B4-BE49-F238E27FC236}">
                  <a16:creationId xmlns:a16="http://schemas.microsoft.com/office/drawing/2014/main" id="{05E11E63-C546-86A3-431F-64432BF2164E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54FC144-78F5-038D-9BED-44170BB6B142}"/>
              </a:ext>
            </a:extLst>
          </p:cNvPr>
          <p:cNvGrpSpPr/>
          <p:nvPr/>
        </p:nvGrpSpPr>
        <p:grpSpPr>
          <a:xfrm>
            <a:off x="5204208" y="2696824"/>
            <a:ext cx="736951" cy="1181638"/>
            <a:chOff x="3717906" y="3039468"/>
            <a:chExt cx="1986419" cy="3185054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E43C9DD-4D35-152F-B998-7EA9F70CC951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6037B84-BDE4-131D-9271-CE2FF887D8AC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0D01DC88-0E37-422D-AEF2-FD1BB183EA3A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30" name="Oval 3">
                <a:extLst>
                  <a:ext uri="{FF2B5EF4-FFF2-40B4-BE49-F238E27FC236}">
                    <a16:creationId xmlns:a16="http://schemas.microsoft.com/office/drawing/2014/main" id="{E2DFBE9A-D982-D642-22FF-60610B00EF2F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Oval 3">
                <a:extLst>
                  <a:ext uri="{FF2B5EF4-FFF2-40B4-BE49-F238E27FC236}">
                    <a16:creationId xmlns:a16="http://schemas.microsoft.com/office/drawing/2014/main" id="{2C9B5DC4-09D3-F76F-E7FF-B374E54A405A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Oval 3">
                <a:extLst>
                  <a:ext uri="{FF2B5EF4-FFF2-40B4-BE49-F238E27FC236}">
                    <a16:creationId xmlns:a16="http://schemas.microsoft.com/office/drawing/2014/main" id="{7FBB9846-900A-7A9D-6153-8BF67BF3FBA2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213D6ED-F59F-D691-1B6B-74416F060779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52">
              <a:extLst>
                <a:ext uri="{FF2B5EF4-FFF2-40B4-BE49-F238E27FC236}">
                  <a16:creationId xmlns:a16="http://schemas.microsoft.com/office/drawing/2014/main" id="{2E33AE48-E4AA-A5DB-CE3B-26DB9E974EC0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54">
              <a:extLst>
                <a:ext uri="{FF2B5EF4-FFF2-40B4-BE49-F238E27FC236}">
                  <a16:creationId xmlns:a16="http://schemas.microsoft.com/office/drawing/2014/main" id="{1EC6C474-C569-EAD6-271B-1B2E76649C32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AF5E9B1-7455-7B87-9EDE-D82BEC55B506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F50E0A7-4A42-DADE-B6D0-2CF2E8181E91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28" name="Oval 33">
                <a:extLst>
                  <a:ext uri="{FF2B5EF4-FFF2-40B4-BE49-F238E27FC236}">
                    <a16:creationId xmlns:a16="http://schemas.microsoft.com/office/drawing/2014/main" id="{9C5ADB18-BF87-7EE3-0204-56811140635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Oval 33">
                <a:extLst>
                  <a:ext uri="{FF2B5EF4-FFF2-40B4-BE49-F238E27FC236}">
                    <a16:creationId xmlns:a16="http://schemas.microsoft.com/office/drawing/2014/main" id="{FB1048CA-B617-C7A3-43A0-9C526589EDD1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D4E707-694E-F16A-21F9-AB8B4B36073F}"/>
              </a:ext>
            </a:extLst>
          </p:cNvPr>
          <p:cNvGrpSpPr/>
          <p:nvPr/>
        </p:nvGrpSpPr>
        <p:grpSpPr>
          <a:xfrm>
            <a:off x="2392866" y="2696824"/>
            <a:ext cx="736951" cy="1181638"/>
            <a:chOff x="3717906" y="3039468"/>
            <a:chExt cx="1986419" cy="3185054"/>
          </a:xfrm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3A1D555-48AE-1C8A-1D6C-4164C40F5079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40CAA21-CA4A-001D-671F-31631A7F0E0B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5C5A5E0F-8D44-94CF-071F-100259A7C250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73" name="Oval 3">
                <a:extLst>
                  <a:ext uri="{FF2B5EF4-FFF2-40B4-BE49-F238E27FC236}">
                    <a16:creationId xmlns:a16="http://schemas.microsoft.com/office/drawing/2014/main" id="{00D22334-619A-57A2-5BCE-6D34B3E684B7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Oval 3">
                <a:extLst>
                  <a:ext uri="{FF2B5EF4-FFF2-40B4-BE49-F238E27FC236}">
                    <a16:creationId xmlns:a16="http://schemas.microsoft.com/office/drawing/2014/main" id="{0CBC09FE-C387-AB7B-E994-FA2222109952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Oval 3">
                <a:extLst>
                  <a:ext uri="{FF2B5EF4-FFF2-40B4-BE49-F238E27FC236}">
                    <a16:creationId xmlns:a16="http://schemas.microsoft.com/office/drawing/2014/main" id="{C2E60308-2C6F-7FA4-40DE-BB94144D181A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7913710-FE3C-7480-469B-BDD626EFC62D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52">
              <a:extLst>
                <a:ext uri="{FF2B5EF4-FFF2-40B4-BE49-F238E27FC236}">
                  <a16:creationId xmlns:a16="http://schemas.microsoft.com/office/drawing/2014/main" id="{3A2C08D5-6D27-13DD-5D35-747A728F495B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54">
              <a:extLst>
                <a:ext uri="{FF2B5EF4-FFF2-40B4-BE49-F238E27FC236}">
                  <a16:creationId xmlns:a16="http://schemas.microsoft.com/office/drawing/2014/main" id="{D7E7047A-F8DF-3B38-200D-5F4099A7DD9D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5421024-D3AF-C3B9-3BD0-6ECBBE5077B8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FE12340-E986-A3AC-8613-03C56A085EE6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71" name="Oval 33">
                <a:extLst>
                  <a:ext uri="{FF2B5EF4-FFF2-40B4-BE49-F238E27FC236}">
                    <a16:creationId xmlns:a16="http://schemas.microsoft.com/office/drawing/2014/main" id="{AF3D0A5B-D34D-9C3C-1484-A4CFB78250B2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Oval 33">
                <a:extLst>
                  <a:ext uri="{FF2B5EF4-FFF2-40B4-BE49-F238E27FC236}">
                    <a16:creationId xmlns:a16="http://schemas.microsoft.com/office/drawing/2014/main" id="{DAEF3571-A3FF-B50C-CAEA-A2729311DFB8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68D20D4-BA3E-1D28-9781-18C7F8E9E625}"/>
              </a:ext>
            </a:extLst>
          </p:cNvPr>
          <p:cNvGrpSpPr/>
          <p:nvPr/>
        </p:nvGrpSpPr>
        <p:grpSpPr>
          <a:xfrm>
            <a:off x="3088388" y="2696824"/>
            <a:ext cx="736951" cy="1181638"/>
            <a:chOff x="3717906" y="3039468"/>
            <a:chExt cx="1986419" cy="3185054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51CD9BA-9669-19B5-1F60-8687BA6BF393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A4F344C5-0D37-7487-AE16-AEC9D2AFB7D2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E7E89B20-27CE-8FC7-2FF1-C20C3DB5E66F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210" name="Oval 3">
                <a:extLst>
                  <a:ext uri="{FF2B5EF4-FFF2-40B4-BE49-F238E27FC236}">
                    <a16:creationId xmlns:a16="http://schemas.microsoft.com/office/drawing/2014/main" id="{E9C227ED-915C-7BC6-BFBB-0731ACA8C935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Oval 3">
                <a:extLst>
                  <a:ext uri="{FF2B5EF4-FFF2-40B4-BE49-F238E27FC236}">
                    <a16:creationId xmlns:a16="http://schemas.microsoft.com/office/drawing/2014/main" id="{EFEC8334-E233-4222-F19C-BD974297010D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Oval 3">
                <a:extLst>
                  <a:ext uri="{FF2B5EF4-FFF2-40B4-BE49-F238E27FC236}">
                    <a16:creationId xmlns:a16="http://schemas.microsoft.com/office/drawing/2014/main" id="{B9708287-011E-F971-E9EF-E40EE793F36E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E8FFCD7E-DA5F-BA8C-AAB9-62C8DE195F94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52">
              <a:extLst>
                <a:ext uri="{FF2B5EF4-FFF2-40B4-BE49-F238E27FC236}">
                  <a16:creationId xmlns:a16="http://schemas.microsoft.com/office/drawing/2014/main" id="{34A91950-02CC-4011-A348-737F16AB3BBC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54">
              <a:extLst>
                <a:ext uri="{FF2B5EF4-FFF2-40B4-BE49-F238E27FC236}">
                  <a16:creationId xmlns:a16="http://schemas.microsoft.com/office/drawing/2014/main" id="{1FF9D13A-6A2A-646E-B8D2-807EB200349E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919D20F-F969-5AF5-04DF-A6DBC6E3455E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491F7E8-8D08-03E2-76F8-179E70EB0FA0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208" name="Oval 33">
                <a:extLst>
                  <a:ext uri="{FF2B5EF4-FFF2-40B4-BE49-F238E27FC236}">
                    <a16:creationId xmlns:a16="http://schemas.microsoft.com/office/drawing/2014/main" id="{DE200A14-84E0-EC84-FF9E-D31F51E754C6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33">
                <a:extLst>
                  <a:ext uri="{FF2B5EF4-FFF2-40B4-BE49-F238E27FC236}">
                    <a16:creationId xmlns:a16="http://schemas.microsoft.com/office/drawing/2014/main" id="{A601B4A8-9671-F3FC-4376-6C2843225281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C95C6BA-28BA-EA6C-C96D-414553932DBB}"/>
              </a:ext>
            </a:extLst>
          </p:cNvPr>
          <p:cNvGrpSpPr/>
          <p:nvPr/>
        </p:nvGrpSpPr>
        <p:grpSpPr>
          <a:xfrm>
            <a:off x="1689373" y="2686807"/>
            <a:ext cx="741156" cy="1192274"/>
            <a:chOff x="1825385" y="3012467"/>
            <a:chExt cx="1997754" cy="3213724"/>
          </a:xfrm>
        </p:grpSpPr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013CAEE-C446-1A22-24FD-5E758A0C677A}"/>
                </a:ext>
              </a:extLst>
            </p:cNvPr>
            <p:cNvSpPr/>
            <p:nvPr/>
          </p:nvSpPr>
          <p:spPr>
            <a:xfrm>
              <a:off x="1825385" y="3654218"/>
              <a:ext cx="1997754" cy="2571973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43876 w 452902"/>
                <a:gd name="connsiteY23" fmla="*/ 62171 h 538191"/>
                <a:gd name="connsiteX24" fmla="*/ 81023 w 452902"/>
                <a:gd name="connsiteY24" fmla="*/ 73601 h 538191"/>
                <a:gd name="connsiteX25" fmla="*/ 96940 w 452902"/>
                <a:gd name="connsiteY25" fmla="*/ 137753 h 538191"/>
                <a:gd name="connsiteX26" fmla="*/ 119123 w 452902"/>
                <a:gd name="connsiteY26" fmla="*/ 45978 h 538191"/>
                <a:gd name="connsiteX27" fmla="*/ 157525 w 452902"/>
                <a:gd name="connsiteY27" fmla="*/ 3844 h 538191"/>
                <a:gd name="connsiteX28" fmla="*/ 148652 w 452902"/>
                <a:gd name="connsiteY28" fmla="*/ 62170 h 538191"/>
                <a:gd name="connsiteX29" fmla="*/ 157904 w 452902"/>
                <a:gd name="connsiteY29" fmla="*/ 129345 h 538191"/>
                <a:gd name="connsiteX30" fmla="*/ 190561 w 452902"/>
                <a:gd name="connsiteY30" fmla="*/ 43120 h 538191"/>
                <a:gd name="connsiteX31" fmla="*/ 226177 w 452902"/>
                <a:gd name="connsiteY31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96940 w 452900"/>
                <a:gd name="connsiteY24" fmla="*/ 137753 h 538191"/>
                <a:gd name="connsiteX25" fmla="*/ 119123 w 452900"/>
                <a:gd name="connsiteY25" fmla="*/ 45978 h 538191"/>
                <a:gd name="connsiteX26" fmla="*/ 157525 w 452900"/>
                <a:gd name="connsiteY26" fmla="*/ 3844 h 538191"/>
                <a:gd name="connsiteX27" fmla="*/ 148652 w 452900"/>
                <a:gd name="connsiteY27" fmla="*/ 62170 h 538191"/>
                <a:gd name="connsiteX28" fmla="*/ 157904 w 452900"/>
                <a:gd name="connsiteY28" fmla="*/ 129345 h 538191"/>
                <a:gd name="connsiteX29" fmla="*/ 190561 w 452900"/>
                <a:gd name="connsiteY29" fmla="*/ 43120 h 538191"/>
                <a:gd name="connsiteX30" fmla="*/ 226177 w 452900"/>
                <a:gd name="connsiteY30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525 w 452902"/>
                <a:gd name="connsiteY25" fmla="*/ 3844 h 538191"/>
                <a:gd name="connsiteX26" fmla="*/ 148652 w 452902"/>
                <a:gd name="connsiteY26" fmla="*/ 62170 h 538191"/>
                <a:gd name="connsiteX27" fmla="*/ 157904 w 452902"/>
                <a:gd name="connsiteY27" fmla="*/ 129345 h 538191"/>
                <a:gd name="connsiteX28" fmla="*/ 190561 w 452902"/>
                <a:gd name="connsiteY28" fmla="*/ 43120 h 538191"/>
                <a:gd name="connsiteX29" fmla="*/ 226177 w 452902"/>
                <a:gd name="connsiteY29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19123 w 452900"/>
                <a:gd name="connsiteY24" fmla="*/ 45978 h 538191"/>
                <a:gd name="connsiteX25" fmla="*/ 157525 w 452900"/>
                <a:gd name="connsiteY25" fmla="*/ 3844 h 538191"/>
                <a:gd name="connsiteX26" fmla="*/ 157904 w 452900"/>
                <a:gd name="connsiteY26" fmla="*/ 129345 h 538191"/>
                <a:gd name="connsiteX27" fmla="*/ 190561 w 452900"/>
                <a:gd name="connsiteY27" fmla="*/ 43120 h 538191"/>
                <a:gd name="connsiteX28" fmla="*/ 226177 w 452900"/>
                <a:gd name="connsiteY28" fmla="*/ 3306 h 538191"/>
                <a:gd name="connsiteX0" fmla="*/ 226177 w 452902"/>
                <a:gd name="connsiteY0" fmla="*/ 3306 h 538191"/>
                <a:gd name="connsiteX1" fmla="*/ 217231 w 452902"/>
                <a:gd name="connsiteY1" fmla="*/ 68838 h 538191"/>
                <a:gd name="connsiteX2" fmla="*/ 219638 w 452902"/>
                <a:gd name="connsiteY2" fmla="*/ 130155 h 538191"/>
                <a:gd name="connsiteX3" fmla="*/ 247711 w 452902"/>
                <a:gd name="connsiteY3" fmla="*/ 62171 h 538191"/>
                <a:gd name="connsiteX4" fmla="*/ 284015 w 452902"/>
                <a:gd name="connsiteY4" fmla="*/ 12044 h 538191"/>
                <a:gd name="connsiteX5" fmla="*/ 284858 w 452902"/>
                <a:gd name="connsiteY5" fmla="*/ 73601 h 538191"/>
                <a:gd name="connsiteX6" fmla="*/ 299824 w 452902"/>
                <a:gd name="connsiteY6" fmla="*/ 125370 h 538191"/>
                <a:gd name="connsiteX7" fmla="*/ 322958 w 452902"/>
                <a:gd name="connsiteY7" fmla="*/ 45978 h 538191"/>
                <a:gd name="connsiteX8" fmla="*/ 353160 w 452902"/>
                <a:gd name="connsiteY8" fmla="*/ 9560 h 538191"/>
                <a:gd name="connsiteX9" fmla="*/ 352487 w 452902"/>
                <a:gd name="connsiteY9" fmla="*/ 62170 h 538191"/>
                <a:gd name="connsiteX10" fmla="*/ 364228 w 452902"/>
                <a:gd name="connsiteY10" fmla="*/ 124582 h 538191"/>
                <a:gd name="connsiteX11" fmla="*/ 394396 w 452902"/>
                <a:gd name="connsiteY11" fmla="*/ 43120 h 538191"/>
                <a:gd name="connsiteX12" fmla="*/ 430011 w 452902"/>
                <a:gd name="connsiteY12" fmla="*/ 9974 h 538191"/>
                <a:gd name="connsiteX13" fmla="*/ 421066 w 452902"/>
                <a:gd name="connsiteY13" fmla="*/ 68838 h 538191"/>
                <a:gd name="connsiteX14" fmla="*/ 442593 w 452902"/>
                <a:gd name="connsiteY14" fmla="*/ 129202 h 538191"/>
                <a:gd name="connsiteX15" fmla="*/ 448200 w 452902"/>
                <a:gd name="connsiteY15" fmla="*/ 229801 h 538191"/>
                <a:gd name="connsiteX16" fmla="*/ 421775 w 452902"/>
                <a:gd name="connsiteY16" fmla="*/ 358186 h 538191"/>
                <a:gd name="connsiteX17" fmla="*/ 440659 w 452902"/>
                <a:gd name="connsiteY17" fmla="*/ 519710 h 538191"/>
                <a:gd name="connsiteX18" fmla="*/ 201510 w 452902"/>
                <a:gd name="connsiteY18" fmla="*/ 530197 h 538191"/>
                <a:gd name="connsiteX19" fmla="*/ 26706 w 452902"/>
                <a:gd name="connsiteY19" fmla="*/ 521427 h 538191"/>
                <a:gd name="connsiteX20" fmla="*/ 6923 w 452902"/>
                <a:gd name="connsiteY20" fmla="*/ 341499 h 538191"/>
                <a:gd name="connsiteX21" fmla="*/ 483 w 452902"/>
                <a:gd name="connsiteY21" fmla="*/ 231859 h 538191"/>
                <a:gd name="connsiteX22" fmla="*/ 16564 w 452902"/>
                <a:gd name="connsiteY22" fmla="*/ 151625 h 538191"/>
                <a:gd name="connsiteX23" fmla="*/ 96940 w 452902"/>
                <a:gd name="connsiteY23" fmla="*/ 137753 h 538191"/>
                <a:gd name="connsiteX24" fmla="*/ 119123 w 452902"/>
                <a:gd name="connsiteY24" fmla="*/ 45978 h 538191"/>
                <a:gd name="connsiteX25" fmla="*/ 157904 w 452902"/>
                <a:gd name="connsiteY25" fmla="*/ 129345 h 538191"/>
                <a:gd name="connsiteX26" fmla="*/ 190561 w 452902"/>
                <a:gd name="connsiteY26" fmla="*/ 43120 h 538191"/>
                <a:gd name="connsiteX27" fmla="*/ 226177 w 452902"/>
                <a:gd name="connsiteY27" fmla="*/ 3306 h 53819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96940 w 452900"/>
                <a:gd name="connsiteY23" fmla="*/ 137753 h 538191"/>
                <a:gd name="connsiteX24" fmla="*/ 157904 w 452900"/>
                <a:gd name="connsiteY24" fmla="*/ 129345 h 538191"/>
                <a:gd name="connsiteX25" fmla="*/ 190561 w 452900"/>
                <a:gd name="connsiteY25" fmla="*/ 43120 h 538191"/>
                <a:gd name="connsiteX26" fmla="*/ 226177 w 452900"/>
                <a:gd name="connsiteY26" fmla="*/ 3306 h 538191"/>
                <a:gd name="connsiteX0" fmla="*/ 190561 w 452902"/>
                <a:gd name="connsiteY0" fmla="*/ 36853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47711 w 452902"/>
                <a:gd name="connsiteY3" fmla="*/ 55904 h 531924"/>
                <a:gd name="connsiteX4" fmla="*/ 284015 w 452902"/>
                <a:gd name="connsiteY4" fmla="*/ 5777 h 531924"/>
                <a:gd name="connsiteX5" fmla="*/ 284858 w 452902"/>
                <a:gd name="connsiteY5" fmla="*/ 67334 h 531924"/>
                <a:gd name="connsiteX6" fmla="*/ 299824 w 452902"/>
                <a:gd name="connsiteY6" fmla="*/ 119103 h 531924"/>
                <a:gd name="connsiteX7" fmla="*/ 322958 w 452902"/>
                <a:gd name="connsiteY7" fmla="*/ 39711 h 531924"/>
                <a:gd name="connsiteX8" fmla="*/ 353160 w 452902"/>
                <a:gd name="connsiteY8" fmla="*/ 3293 h 531924"/>
                <a:gd name="connsiteX9" fmla="*/ 352487 w 452902"/>
                <a:gd name="connsiteY9" fmla="*/ 55903 h 531924"/>
                <a:gd name="connsiteX10" fmla="*/ 364228 w 452902"/>
                <a:gd name="connsiteY10" fmla="*/ 118315 h 531924"/>
                <a:gd name="connsiteX11" fmla="*/ 394396 w 452902"/>
                <a:gd name="connsiteY11" fmla="*/ 36853 h 531924"/>
                <a:gd name="connsiteX12" fmla="*/ 430011 w 452902"/>
                <a:gd name="connsiteY12" fmla="*/ 3707 h 531924"/>
                <a:gd name="connsiteX13" fmla="*/ 421066 w 452902"/>
                <a:gd name="connsiteY13" fmla="*/ 62571 h 531924"/>
                <a:gd name="connsiteX14" fmla="*/ 442593 w 452902"/>
                <a:gd name="connsiteY14" fmla="*/ 122935 h 531924"/>
                <a:gd name="connsiteX15" fmla="*/ 448200 w 452902"/>
                <a:gd name="connsiteY15" fmla="*/ 223534 h 531924"/>
                <a:gd name="connsiteX16" fmla="*/ 421775 w 452902"/>
                <a:gd name="connsiteY16" fmla="*/ 351919 h 531924"/>
                <a:gd name="connsiteX17" fmla="*/ 440659 w 452902"/>
                <a:gd name="connsiteY17" fmla="*/ 513443 h 531924"/>
                <a:gd name="connsiteX18" fmla="*/ 201510 w 452902"/>
                <a:gd name="connsiteY18" fmla="*/ 523930 h 531924"/>
                <a:gd name="connsiteX19" fmla="*/ 26706 w 452902"/>
                <a:gd name="connsiteY19" fmla="*/ 515160 h 531924"/>
                <a:gd name="connsiteX20" fmla="*/ 6923 w 452902"/>
                <a:gd name="connsiteY20" fmla="*/ 335232 h 531924"/>
                <a:gd name="connsiteX21" fmla="*/ 483 w 452902"/>
                <a:gd name="connsiteY21" fmla="*/ 225592 h 531924"/>
                <a:gd name="connsiteX22" fmla="*/ 16564 w 452902"/>
                <a:gd name="connsiteY22" fmla="*/ 145358 h 531924"/>
                <a:gd name="connsiteX23" fmla="*/ 96940 w 452902"/>
                <a:gd name="connsiteY23" fmla="*/ 131486 h 531924"/>
                <a:gd name="connsiteX24" fmla="*/ 157904 w 452902"/>
                <a:gd name="connsiteY24" fmla="*/ 123078 h 531924"/>
                <a:gd name="connsiteX25" fmla="*/ 190561 w 452902"/>
                <a:gd name="connsiteY25" fmla="*/ 36853 h 531924"/>
                <a:gd name="connsiteX0" fmla="*/ 157904 w 452900"/>
                <a:gd name="connsiteY0" fmla="*/ 123078 h 531924"/>
                <a:gd name="connsiteX1" fmla="*/ 217231 w 452900"/>
                <a:gd name="connsiteY1" fmla="*/ 62571 h 531924"/>
                <a:gd name="connsiteX2" fmla="*/ 219638 w 452900"/>
                <a:gd name="connsiteY2" fmla="*/ 123888 h 531924"/>
                <a:gd name="connsiteX3" fmla="*/ 247711 w 452900"/>
                <a:gd name="connsiteY3" fmla="*/ 55904 h 531924"/>
                <a:gd name="connsiteX4" fmla="*/ 284015 w 452900"/>
                <a:gd name="connsiteY4" fmla="*/ 5777 h 531924"/>
                <a:gd name="connsiteX5" fmla="*/ 284858 w 452900"/>
                <a:gd name="connsiteY5" fmla="*/ 67334 h 531924"/>
                <a:gd name="connsiteX6" fmla="*/ 299824 w 452900"/>
                <a:gd name="connsiteY6" fmla="*/ 119103 h 531924"/>
                <a:gd name="connsiteX7" fmla="*/ 322958 w 452900"/>
                <a:gd name="connsiteY7" fmla="*/ 39711 h 531924"/>
                <a:gd name="connsiteX8" fmla="*/ 353160 w 452900"/>
                <a:gd name="connsiteY8" fmla="*/ 3293 h 531924"/>
                <a:gd name="connsiteX9" fmla="*/ 352487 w 452900"/>
                <a:gd name="connsiteY9" fmla="*/ 55903 h 531924"/>
                <a:gd name="connsiteX10" fmla="*/ 364228 w 452900"/>
                <a:gd name="connsiteY10" fmla="*/ 118315 h 531924"/>
                <a:gd name="connsiteX11" fmla="*/ 394396 w 452900"/>
                <a:gd name="connsiteY11" fmla="*/ 36853 h 531924"/>
                <a:gd name="connsiteX12" fmla="*/ 430011 w 452900"/>
                <a:gd name="connsiteY12" fmla="*/ 3707 h 531924"/>
                <a:gd name="connsiteX13" fmla="*/ 421066 w 452900"/>
                <a:gd name="connsiteY13" fmla="*/ 62571 h 531924"/>
                <a:gd name="connsiteX14" fmla="*/ 442593 w 452900"/>
                <a:gd name="connsiteY14" fmla="*/ 122935 h 531924"/>
                <a:gd name="connsiteX15" fmla="*/ 448200 w 452900"/>
                <a:gd name="connsiteY15" fmla="*/ 223534 h 531924"/>
                <a:gd name="connsiteX16" fmla="*/ 421775 w 452900"/>
                <a:gd name="connsiteY16" fmla="*/ 351919 h 531924"/>
                <a:gd name="connsiteX17" fmla="*/ 440659 w 452900"/>
                <a:gd name="connsiteY17" fmla="*/ 513443 h 531924"/>
                <a:gd name="connsiteX18" fmla="*/ 201510 w 452900"/>
                <a:gd name="connsiteY18" fmla="*/ 523930 h 531924"/>
                <a:gd name="connsiteX19" fmla="*/ 26706 w 452900"/>
                <a:gd name="connsiteY19" fmla="*/ 515160 h 531924"/>
                <a:gd name="connsiteX20" fmla="*/ 6923 w 452900"/>
                <a:gd name="connsiteY20" fmla="*/ 335232 h 531924"/>
                <a:gd name="connsiteX21" fmla="*/ 483 w 452900"/>
                <a:gd name="connsiteY21" fmla="*/ 225592 h 531924"/>
                <a:gd name="connsiteX22" fmla="*/ 16564 w 452900"/>
                <a:gd name="connsiteY22" fmla="*/ 145358 h 531924"/>
                <a:gd name="connsiteX23" fmla="*/ 96940 w 452900"/>
                <a:gd name="connsiteY23" fmla="*/ 131486 h 531924"/>
                <a:gd name="connsiteX24" fmla="*/ 157904 w 452900"/>
                <a:gd name="connsiteY24" fmla="*/ 123078 h 531924"/>
                <a:gd name="connsiteX0" fmla="*/ 157904 w 452902"/>
                <a:gd name="connsiteY0" fmla="*/ 123078 h 531924"/>
                <a:gd name="connsiteX1" fmla="*/ 217231 w 452902"/>
                <a:gd name="connsiteY1" fmla="*/ 62571 h 531924"/>
                <a:gd name="connsiteX2" fmla="*/ 219638 w 452902"/>
                <a:gd name="connsiteY2" fmla="*/ 123888 h 531924"/>
                <a:gd name="connsiteX3" fmla="*/ 284015 w 452902"/>
                <a:gd name="connsiteY3" fmla="*/ 5777 h 531924"/>
                <a:gd name="connsiteX4" fmla="*/ 284858 w 452902"/>
                <a:gd name="connsiteY4" fmla="*/ 67334 h 531924"/>
                <a:gd name="connsiteX5" fmla="*/ 299824 w 452902"/>
                <a:gd name="connsiteY5" fmla="*/ 119103 h 531924"/>
                <a:gd name="connsiteX6" fmla="*/ 322958 w 452902"/>
                <a:gd name="connsiteY6" fmla="*/ 39711 h 531924"/>
                <a:gd name="connsiteX7" fmla="*/ 353160 w 452902"/>
                <a:gd name="connsiteY7" fmla="*/ 3293 h 531924"/>
                <a:gd name="connsiteX8" fmla="*/ 352487 w 452902"/>
                <a:gd name="connsiteY8" fmla="*/ 55903 h 531924"/>
                <a:gd name="connsiteX9" fmla="*/ 364228 w 452902"/>
                <a:gd name="connsiteY9" fmla="*/ 118315 h 531924"/>
                <a:gd name="connsiteX10" fmla="*/ 394396 w 452902"/>
                <a:gd name="connsiteY10" fmla="*/ 36853 h 531924"/>
                <a:gd name="connsiteX11" fmla="*/ 430011 w 452902"/>
                <a:gd name="connsiteY11" fmla="*/ 3707 h 531924"/>
                <a:gd name="connsiteX12" fmla="*/ 421066 w 452902"/>
                <a:gd name="connsiteY12" fmla="*/ 62571 h 531924"/>
                <a:gd name="connsiteX13" fmla="*/ 442593 w 452902"/>
                <a:gd name="connsiteY13" fmla="*/ 122935 h 531924"/>
                <a:gd name="connsiteX14" fmla="*/ 448200 w 452902"/>
                <a:gd name="connsiteY14" fmla="*/ 223534 h 531924"/>
                <a:gd name="connsiteX15" fmla="*/ 421775 w 452902"/>
                <a:gd name="connsiteY15" fmla="*/ 351919 h 531924"/>
                <a:gd name="connsiteX16" fmla="*/ 440659 w 452902"/>
                <a:gd name="connsiteY16" fmla="*/ 513443 h 531924"/>
                <a:gd name="connsiteX17" fmla="*/ 201510 w 452902"/>
                <a:gd name="connsiteY17" fmla="*/ 523930 h 531924"/>
                <a:gd name="connsiteX18" fmla="*/ 26706 w 452902"/>
                <a:gd name="connsiteY18" fmla="*/ 515160 h 531924"/>
                <a:gd name="connsiteX19" fmla="*/ 6923 w 452902"/>
                <a:gd name="connsiteY19" fmla="*/ 335232 h 531924"/>
                <a:gd name="connsiteX20" fmla="*/ 483 w 452902"/>
                <a:gd name="connsiteY20" fmla="*/ 225592 h 531924"/>
                <a:gd name="connsiteX21" fmla="*/ 16564 w 452902"/>
                <a:gd name="connsiteY21" fmla="*/ 145358 h 531924"/>
                <a:gd name="connsiteX22" fmla="*/ 96940 w 452902"/>
                <a:gd name="connsiteY22" fmla="*/ 131486 h 531924"/>
                <a:gd name="connsiteX23" fmla="*/ 157904 w 452902"/>
                <a:gd name="connsiteY23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84015 w 452900"/>
                <a:gd name="connsiteY2" fmla="*/ 5777 h 531924"/>
                <a:gd name="connsiteX3" fmla="*/ 284858 w 452900"/>
                <a:gd name="connsiteY3" fmla="*/ 67334 h 531924"/>
                <a:gd name="connsiteX4" fmla="*/ 299824 w 452900"/>
                <a:gd name="connsiteY4" fmla="*/ 119103 h 531924"/>
                <a:gd name="connsiteX5" fmla="*/ 322958 w 452900"/>
                <a:gd name="connsiteY5" fmla="*/ 39711 h 531924"/>
                <a:gd name="connsiteX6" fmla="*/ 353160 w 452900"/>
                <a:gd name="connsiteY6" fmla="*/ 3293 h 531924"/>
                <a:gd name="connsiteX7" fmla="*/ 352487 w 452900"/>
                <a:gd name="connsiteY7" fmla="*/ 55903 h 531924"/>
                <a:gd name="connsiteX8" fmla="*/ 364228 w 452900"/>
                <a:gd name="connsiteY8" fmla="*/ 118315 h 531924"/>
                <a:gd name="connsiteX9" fmla="*/ 394396 w 452900"/>
                <a:gd name="connsiteY9" fmla="*/ 36853 h 531924"/>
                <a:gd name="connsiteX10" fmla="*/ 430011 w 452900"/>
                <a:gd name="connsiteY10" fmla="*/ 3707 h 531924"/>
                <a:gd name="connsiteX11" fmla="*/ 421066 w 452900"/>
                <a:gd name="connsiteY11" fmla="*/ 62571 h 531924"/>
                <a:gd name="connsiteX12" fmla="*/ 442593 w 452900"/>
                <a:gd name="connsiteY12" fmla="*/ 122935 h 531924"/>
                <a:gd name="connsiteX13" fmla="*/ 448200 w 452900"/>
                <a:gd name="connsiteY13" fmla="*/ 223534 h 531924"/>
                <a:gd name="connsiteX14" fmla="*/ 421775 w 452900"/>
                <a:gd name="connsiteY14" fmla="*/ 351919 h 531924"/>
                <a:gd name="connsiteX15" fmla="*/ 440659 w 452900"/>
                <a:gd name="connsiteY15" fmla="*/ 513443 h 531924"/>
                <a:gd name="connsiteX16" fmla="*/ 201510 w 452900"/>
                <a:gd name="connsiteY16" fmla="*/ 523930 h 531924"/>
                <a:gd name="connsiteX17" fmla="*/ 26706 w 452900"/>
                <a:gd name="connsiteY17" fmla="*/ 515160 h 531924"/>
                <a:gd name="connsiteX18" fmla="*/ 6923 w 452900"/>
                <a:gd name="connsiteY18" fmla="*/ 335232 h 531924"/>
                <a:gd name="connsiteX19" fmla="*/ 483 w 452900"/>
                <a:gd name="connsiteY19" fmla="*/ 225592 h 531924"/>
                <a:gd name="connsiteX20" fmla="*/ 16564 w 452900"/>
                <a:gd name="connsiteY20" fmla="*/ 145358 h 531924"/>
                <a:gd name="connsiteX21" fmla="*/ 96940 w 452900"/>
                <a:gd name="connsiteY21" fmla="*/ 131486 h 531924"/>
                <a:gd name="connsiteX22" fmla="*/ 157904 w 452900"/>
                <a:gd name="connsiteY22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84858 w 452902"/>
                <a:gd name="connsiteY2" fmla="*/ 67334 h 531924"/>
                <a:gd name="connsiteX3" fmla="*/ 299824 w 452902"/>
                <a:gd name="connsiteY3" fmla="*/ 119103 h 531924"/>
                <a:gd name="connsiteX4" fmla="*/ 322958 w 452902"/>
                <a:gd name="connsiteY4" fmla="*/ 39711 h 531924"/>
                <a:gd name="connsiteX5" fmla="*/ 353160 w 452902"/>
                <a:gd name="connsiteY5" fmla="*/ 3293 h 531924"/>
                <a:gd name="connsiteX6" fmla="*/ 352487 w 452902"/>
                <a:gd name="connsiteY6" fmla="*/ 55903 h 531924"/>
                <a:gd name="connsiteX7" fmla="*/ 364228 w 452902"/>
                <a:gd name="connsiteY7" fmla="*/ 118315 h 531924"/>
                <a:gd name="connsiteX8" fmla="*/ 394396 w 452902"/>
                <a:gd name="connsiteY8" fmla="*/ 36853 h 531924"/>
                <a:gd name="connsiteX9" fmla="*/ 430011 w 452902"/>
                <a:gd name="connsiteY9" fmla="*/ 3707 h 531924"/>
                <a:gd name="connsiteX10" fmla="*/ 421066 w 452902"/>
                <a:gd name="connsiteY10" fmla="*/ 62571 h 531924"/>
                <a:gd name="connsiteX11" fmla="*/ 442593 w 452902"/>
                <a:gd name="connsiteY11" fmla="*/ 122935 h 531924"/>
                <a:gd name="connsiteX12" fmla="*/ 448200 w 452902"/>
                <a:gd name="connsiteY12" fmla="*/ 223534 h 531924"/>
                <a:gd name="connsiteX13" fmla="*/ 421775 w 452902"/>
                <a:gd name="connsiteY13" fmla="*/ 351919 h 531924"/>
                <a:gd name="connsiteX14" fmla="*/ 440659 w 452902"/>
                <a:gd name="connsiteY14" fmla="*/ 513443 h 531924"/>
                <a:gd name="connsiteX15" fmla="*/ 201510 w 452902"/>
                <a:gd name="connsiteY15" fmla="*/ 523930 h 531924"/>
                <a:gd name="connsiteX16" fmla="*/ 26706 w 452902"/>
                <a:gd name="connsiteY16" fmla="*/ 515160 h 531924"/>
                <a:gd name="connsiteX17" fmla="*/ 6923 w 452902"/>
                <a:gd name="connsiteY17" fmla="*/ 335232 h 531924"/>
                <a:gd name="connsiteX18" fmla="*/ 483 w 452902"/>
                <a:gd name="connsiteY18" fmla="*/ 225592 h 531924"/>
                <a:gd name="connsiteX19" fmla="*/ 16564 w 452902"/>
                <a:gd name="connsiteY19" fmla="*/ 145358 h 531924"/>
                <a:gd name="connsiteX20" fmla="*/ 96940 w 452902"/>
                <a:gd name="connsiteY20" fmla="*/ 131486 h 531924"/>
                <a:gd name="connsiteX21" fmla="*/ 157904 w 452902"/>
                <a:gd name="connsiteY21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22958 w 452900"/>
                <a:gd name="connsiteY3" fmla="*/ 39711 h 531924"/>
                <a:gd name="connsiteX4" fmla="*/ 353160 w 452900"/>
                <a:gd name="connsiteY4" fmla="*/ 3293 h 531924"/>
                <a:gd name="connsiteX5" fmla="*/ 352487 w 452900"/>
                <a:gd name="connsiteY5" fmla="*/ 55903 h 531924"/>
                <a:gd name="connsiteX6" fmla="*/ 364228 w 452900"/>
                <a:gd name="connsiteY6" fmla="*/ 118315 h 531924"/>
                <a:gd name="connsiteX7" fmla="*/ 394396 w 452900"/>
                <a:gd name="connsiteY7" fmla="*/ 36853 h 531924"/>
                <a:gd name="connsiteX8" fmla="*/ 430011 w 452900"/>
                <a:gd name="connsiteY8" fmla="*/ 3707 h 531924"/>
                <a:gd name="connsiteX9" fmla="*/ 421066 w 452900"/>
                <a:gd name="connsiteY9" fmla="*/ 62571 h 531924"/>
                <a:gd name="connsiteX10" fmla="*/ 442593 w 452900"/>
                <a:gd name="connsiteY10" fmla="*/ 122935 h 531924"/>
                <a:gd name="connsiteX11" fmla="*/ 448200 w 452900"/>
                <a:gd name="connsiteY11" fmla="*/ 223534 h 531924"/>
                <a:gd name="connsiteX12" fmla="*/ 421775 w 452900"/>
                <a:gd name="connsiteY12" fmla="*/ 351919 h 531924"/>
                <a:gd name="connsiteX13" fmla="*/ 440659 w 452900"/>
                <a:gd name="connsiteY13" fmla="*/ 513443 h 531924"/>
                <a:gd name="connsiteX14" fmla="*/ 201510 w 452900"/>
                <a:gd name="connsiteY14" fmla="*/ 523930 h 531924"/>
                <a:gd name="connsiteX15" fmla="*/ 26706 w 452900"/>
                <a:gd name="connsiteY15" fmla="*/ 515160 h 531924"/>
                <a:gd name="connsiteX16" fmla="*/ 6923 w 452900"/>
                <a:gd name="connsiteY16" fmla="*/ 335232 h 531924"/>
                <a:gd name="connsiteX17" fmla="*/ 483 w 452900"/>
                <a:gd name="connsiteY17" fmla="*/ 225592 h 531924"/>
                <a:gd name="connsiteX18" fmla="*/ 16564 w 452900"/>
                <a:gd name="connsiteY18" fmla="*/ 145358 h 531924"/>
                <a:gd name="connsiteX19" fmla="*/ 96940 w 452900"/>
                <a:gd name="connsiteY19" fmla="*/ 131486 h 531924"/>
                <a:gd name="connsiteX20" fmla="*/ 157904 w 452900"/>
                <a:gd name="connsiteY20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53160 w 452902"/>
                <a:gd name="connsiteY3" fmla="*/ 3293 h 531924"/>
                <a:gd name="connsiteX4" fmla="*/ 352487 w 452902"/>
                <a:gd name="connsiteY4" fmla="*/ 55903 h 531924"/>
                <a:gd name="connsiteX5" fmla="*/ 364228 w 452902"/>
                <a:gd name="connsiteY5" fmla="*/ 118315 h 531924"/>
                <a:gd name="connsiteX6" fmla="*/ 394396 w 452902"/>
                <a:gd name="connsiteY6" fmla="*/ 36853 h 531924"/>
                <a:gd name="connsiteX7" fmla="*/ 430011 w 452902"/>
                <a:gd name="connsiteY7" fmla="*/ 3707 h 531924"/>
                <a:gd name="connsiteX8" fmla="*/ 421066 w 452902"/>
                <a:gd name="connsiteY8" fmla="*/ 62571 h 531924"/>
                <a:gd name="connsiteX9" fmla="*/ 442593 w 452902"/>
                <a:gd name="connsiteY9" fmla="*/ 122935 h 531924"/>
                <a:gd name="connsiteX10" fmla="*/ 448200 w 452902"/>
                <a:gd name="connsiteY10" fmla="*/ 223534 h 531924"/>
                <a:gd name="connsiteX11" fmla="*/ 421775 w 452902"/>
                <a:gd name="connsiteY11" fmla="*/ 351919 h 531924"/>
                <a:gd name="connsiteX12" fmla="*/ 440659 w 452902"/>
                <a:gd name="connsiteY12" fmla="*/ 513443 h 531924"/>
                <a:gd name="connsiteX13" fmla="*/ 201510 w 452902"/>
                <a:gd name="connsiteY13" fmla="*/ 523930 h 531924"/>
                <a:gd name="connsiteX14" fmla="*/ 26706 w 452902"/>
                <a:gd name="connsiteY14" fmla="*/ 515160 h 531924"/>
                <a:gd name="connsiteX15" fmla="*/ 6923 w 452902"/>
                <a:gd name="connsiteY15" fmla="*/ 335232 h 531924"/>
                <a:gd name="connsiteX16" fmla="*/ 483 w 452902"/>
                <a:gd name="connsiteY16" fmla="*/ 225592 h 531924"/>
                <a:gd name="connsiteX17" fmla="*/ 16564 w 452902"/>
                <a:gd name="connsiteY17" fmla="*/ 145358 h 531924"/>
                <a:gd name="connsiteX18" fmla="*/ 96940 w 452902"/>
                <a:gd name="connsiteY18" fmla="*/ 131486 h 531924"/>
                <a:gd name="connsiteX19" fmla="*/ 157904 w 452902"/>
                <a:gd name="connsiteY19" fmla="*/ 123078 h 531924"/>
                <a:gd name="connsiteX0" fmla="*/ 157904 w 452900"/>
                <a:gd name="connsiteY0" fmla="*/ 123078 h 531924"/>
                <a:gd name="connsiteX1" fmla="*/ 219638 w 452900"/>
                <a:gd name="connsiteY1" fmla="*/ 123888 h 531924"/>
                <a:gd name="connsiteX2" fmla="*/ 299824 w 452900"/>
                <a:gd name="connsiteY2" fmla="*/ 119103 h 531924"/>
                <a:gd name="connsiteX3" fmla="*/ 352487 w 452900"/>
                <a:gd name="connsiteY3" fmla="*/ 55903 h 531924"/>
                <a:gd name="connsiteX4" fmla="*/ 364228 w 452900"/>
                <a:gd name="connsiteY4" fmla="*/ 118315 h 531924"/>
                <a:gd name="connsiteX5" fmla="*/ 394396 w 452900"/>
                <a:gd name="connsiteY5" fmla="*/ 36853 h 531924"/>
                <a:gd name="connsiteX6" fmla="*/ 430011 w 452900"/>
                <a:gd name="connsiteY6" fmla="*/ 3707 h 531924"/>
                <a:gd name="connsiteX7" fmla="*/ 421066 w 452900"/>
                <a:gd name="connsiteY7" fmla="*/ 62571 h 531924"/>
                <a:gd name="connsiteX8" fmla="*/ 442593 w 452900"/>
                <a:gd name="connsiteY8" fmla="*/ 122935 h 531924"/>
                <a:gd name="connsiteX9" fmla="*/ 448200 w 452900"/>
                <a:gd name="connsiteY9" fmla="*/ 223534 h 531924"/>
                <a:gd name="connsiteX10" fmla="*/ 421775 w 452900"/>
                <a:gd name="connsiteY10" fmla="*/ 351919 h 531924"/>
                <a:gd name="connsiteX11" fmla="*/ 440659 w 452900"/>
                <a:gd name="connsiteY11" fmla="*/ 513443 h 531924"/>
                <a:gd name="connsiteX12" fmla="*/ 201510 w 452900"/>
                <a:gd name="connsiteY12" fmla="*/ 523930 h 531924"/>
                <a:gd name="connsiteX13" fmla="*/ 26706 w 452900"/>
                <a:gd name="connsiteY13" fmla="*/ 515160 h 531924"/>
                <a:gd name="connsiteX14" fmla="*/ 6923 w 452900"/>
                <a:gd name="connsiteY14" fmla="*/ 335232 h 531924"/>
                <a:gd name="connsiteX15" fmla="*/ 483 w 452900"/>
                <a:gd name="connsiteY15" fmla="*/ 225592 h 531924"/>
                <a:gd name="connsiteX16" fmla="*/ 16564 w 452900"/>
                <a:gd name="connsiteY16" fmla="*/ 145358 h 531924"/>
                <a:gd name="connsiteX17" fmla="*/ 96940 w 452900"/>
                <a:gd name="connsiteY17" fmla="*/ 131486 h 531924"/>
                <a:gd name="connsiteX18" fmla="*/ 157904 w 452900"/>
                <a:gd name="connsiteY18" fmla="*/ 123078 h 531924"/>
                <a:gd name="connsiteX0" fmla="*/ 157904 w 452902"/>
                <a:gd name="connsiteY0" fmla="*/ 123078 h 531924"/>
                <a:gd name="connsiteX1" fmla="*/ 219638 w 452902"/>
                <a:gd name="connsiteY1" fmla="*/ 123888 h 531924"/>
                <a:gd name="connsiteX2" fmla="*/ 299824 w 452902"/>
                <a:gd name="connsiteY2" fmla="*/ 119103 h 531924"/>
                <a:gd name="connsiteX3" fmla="*/ 364228 w 452902"/>
                <a:gd name="connsiteY3" fmla="*/ 118315 h 531924"/>
                <a:gd name="connsiteX4" fmla="*/ 394396 w 452902"/>
                <a:gd name="connsiteY4" fmla="*/ 36853 h 531924"/>
                <a:gd name="connsiteX5" fmla="*/ 430011 w 452902"/>
                <a:gd name="connsiteY5" fmla="*/ 3707 h 531924"/>
                <a:gd name="connsiteX6" fmla="*/ 421066 w 452902"/>
                <a:gd name="connsiteY6" fmla="*/ 62571 h 531924"/>
                <a:gd name="connsiteX7" fmla="*/ 442593 w 452902"/>
                <a:gd name="connsiteY7" fmla="*/ 122935 h 531924"/>
                <a:gd name="connsiteX8" fmla="*/ 448200 w 452902"/>
                <a:gd name="connsiteY8" fmla="*/ 223534 h 531924"/>
                <a:gd name="connsiteX9" fmla="*/ 421775 w 452902"/>
                <a:gd name="connsiteY9" fmla="*/ 351919 h 531924"/>
                <a:gd name="connsiteX10" fmla="*/ 440659 w 452902"/>
                <a:gd name="connsiteY10" fmla="*/ 513443 h 531924"/>
                <a:gd name="connsiteX11" fmla="*/ 201510 w 452902"/>
                <a:gd name="connsiteY11" fmla="*/ 523930 h 531924"/>
                <a:gd name="connsiteX12" fmla="*/ 26706 w 452902"/>
                <a:gd name="connsiteY12" fmla="*/ 515160 h 531924"/>
                <a:gd name="connsiteX13" fmla="*/ 6923 w 452902"/>
                <a:gd name="connsiteY13" fmla="*/ 335232 h 531924"/>
                <a:gd name="connsiteX14" fmla="*/ 483 w 452902"/>
                <a:gd name="connsiteY14" fmla="*/ 225592 h 531924"/>
                <a:gd name="connsiteX15" fmla="*/ 16564 w 452902"/>
                <a:gd name="connsiteY15" fmla="*/ 145358 h 531924"/>
                <a:gd name="connsiteX16" fmla="*/ 96940 w 452902"/>
                <a:gd name="connsiteY16" fmla="*/ 131486 h 531924"/>
                <a:gd name="connsiteX17" fmla="*/ 157904 w 452902"/>
                <a:gd name="connsiteY17" fmla="*/ 123078 h 531924"/>
                <a:gd name="connsiteX0" fmla="*/ 157904 w 452900"/>
                <a:gd name="connsiteY0" fmla="*/ 120546 h 529392"/>
                <a:gd name="connsiteX1" fmla="*/ 219638 w 452900"/>
                <a:gd name="connsiteY1" fmla="*/ 121356 h 529392"/>
                <a:gd name="connsiteX2" fmla="*/ 299824 w 452900"/>
                <a:gd name="connsiteY2" fmla="*/ 116571 h 529392"/>
                <a:gd name="connsiteX3" fmla="*/ 364228 w 452900"/>
                <a:gd name="connsiteY3" fmla="*/ 115783 h 529392"/>
                <a:gd name="connsiteX4" fmla="*/ 430011 w 452900"/>
                <a:gd name="connsiteY4" fmla="*/ 1175 h 529392"/>
                <a:gd name="connsiteX5" fmla="*/ 421066 w 452900"/>
                <a:gd name="connsiteY5" fmla="*/ 60039 h 529392"/>
                <a:gd name="connsiteX6" fmla="*/ 442593 w 452900"/>
                <a:gd name="connsiteY6" fmla="*/ 120403 h 529392"/>
                <a:gd name="connsiteX7" fmla="*/ 448200 w 452900"/>
                <a:gd name="connsiteY7" fmla="*/ 221002 h 529392"/>
                <a:gd name="connsiteX8" fmla="*/ 421775 w 452900"/>
                <a:gd name="connsiteY8" fmla="*/ 349387 h 529392"/>
                <a:gd name="connsiteX9" fmla="*/ 440659 w 452900"/>
                <a:gd name="connsiteY9" fmla="*/ 510911 h 529392"/>
                <a:gd name="connsiteX10" fmla="*/ 201510 w 452900"/>
                <a:gd name="connsiteY10" fmla="*/ 521398 h 529392"/>
                <a:gd name="connsiteX11" fmla="*/ 26706 w 452900"/>
                <a:gd name="connsiteY11" fmla="*/ 512628 h 529392"/>
                <a:gd name="connsiteX12" fmla="*/ 6923 w 452900"/>
                <a:gd name="connsiteY12" fmla="*/ 332700 h 529392"/>
                <a:gd name="connsiteX13" fmla="*/ 483 w 452900"/>
                <a:gd name="connsiteY13" fmla="*/ 223060 h 529392"/>
                <a:gd name="connsiteX14" fmla="*/ 16564 w 452900"/>
                <a:gd name="connsiteY14" fmla="*/ 142826 h 529392"/>
                <a:gd name="connsiteX15" fmla="*/ 96940 w 452900"/>
                <a:gd name="connsiteY15" fmla="*/ 128954 h 529392"/>
                <a:gd name="connsiteX16" fmla="*/ 157904 w 452900"/>
                <a:gd name="connsiteY16" fmla="*/ 120546 h 529392"/>
                <a:gd name="connsiteX0" fmla="*/ 157904 w 452902"/>
                <a:gd name="connsiteY0" fmla="*/ 60517 h 469363"/>
                <a:gd name="connsiteX1" fmla="*/ 219638 w 452902"/>
                <a:gd name="connsiteY1" fmla="*/ 61327 h 469363"/>
                <a:gd name="connsiteX2" fmla="*/ 299824 w 452902"/>
                <a:gd name="connsiteY2" fmla="*/ 56542 h 469363"/>
                <a:gd name="connsiteX3" fmla="*/ 364228 w 452902"/>
                <a:gd name="connsiteY3" fmla="*/ 55754 h 469363"/>
                <a:gd name="connsiteX4" fmla="*/ 421066 w 452902"/>
                <a:gd name="connsiteY4" fmla="*/ 10 h 469363"/>
                <a:gd name="connsiteX5" fmla="*/ 442593 w 452902"/>
                <a:gd name="connsiteY5" fmla="*/ 60374 h 469363"/>
                <a:gd name="connsiteX6" fmla="*/ 448200 w 452902"/>
                <a:gd name="connsiteY6" fmla="*/ 160973 h 469363"/>
                <a:gd name="connsiteX7" fmla="*/ 421775 w 452902"/>
                <a:gd name="connsiteY7" fmla="*/ 289358 h 469363"/>
                <a:gd name="connsiteX8" fmla="*/ 440659 w 452902"/>
                <a:gd name="connsiteY8" fmla="*/ 450882 h 469363"/>
                <a:gd name="connsiteX9" fmla="*/ 201510 w 452902"/>
                <a:gd name="connsiteY9" fmla="*/ 461369 h 469363"/>
                <a:gd name="connsiteX10" fmla="*/ 26706 w 452902"/>
                <a:gd name="connsiteY10" fmla="*/ 452599 h 469363"/>
                <a:gd name="connsiteX11" fmla="*/ 6923 w 452902"/>
                <a:gd name="connsiteY11" fmla="*/ 272671 h 469363"/>
                <a:gd name="connsiteX12" fmla="*/ 483 w 452902"/>
                <a:gd name="connsiteY12" fmla="*/ 163031 h 469363"/>
                <a:gd name="connsiteX13" fmla="*/ 16564 w 452902"/>
                <a:gd name="connsiteY13" fmla="*/ 82797 h 469363"/>
                <a:gd name="connsiteX14" fmla="*/ 96940 w 452902"/>
                <a:gd name="connsiteY14" fmla="*/ 68925 h 469363"/>
                <a:gd name="connsiteX15" fmla="*/ 157904 w 452902"/>
                <a:gd name="connsiteY15" fmla="*/ 60517 h 469363"/>
                <a:gd name="connsiteX0" fmla="*/ 157904 w 452900"/>
                <a:gd name="connsiteY0" fmla="*/ 9162 h 418008"/>
                <a:gd name="connsiteX1" fmla="*/ 219638 w 452900"/>
                <a:gd name="connsiteY1" fmla="*/ 9972 h 418008"/>
                <a:gd name="connsiteX2" fmla="*/ 299824 w 452900"/>
                <a:gd name="connsiteY2" fmla="*/ 5187 h 418008"/>
                <a:gd name="connsiteX3" fmla="*/ 364228 w 452900"/>
                <a:gd name="connsiteY3" fmla="*/ 4399 h 418008"/>
                <a:gd name="connsiteX4" fmla="*/ 442593 w 452900"/>
                <a:gd name="connsiteY4" fmla="*/ 9019 h 418008"/>
                <a:gd name="connsiteX5" fmla="*/ 448200 w 452900"/>
                <a:gd name="connsiteY5" fmla="*/ 109618 h 418008"/>
                <a:gd name="connsiteX6" fmla="*/ 421775 w 452900"/>
                <a:gd name="connsiteY6" fmla="*/ 238003 h 418008"/>
                <a:gd name="connsiteX7" fmla="*/ 440659 w 452900"/>
                <a:gd name="connsiteY7" fmla="*/ 399527 h 418008"/>
                <a:gd name="connsiteX8" fmla="*/ 201510 w 452900"/>
                <a:gd name="connsiteY8" fmla="*/ 410014 h 418008"/>
                <a:gd name="connsiteX9" fmla="*/ 26706 w 452900"/>
                <a:gd name="connsiteY9" fmla="*/ 401244 h 418008"/>
                <a:gd name="connsiteX10" fmla="*/ 6923 w 452900"/>
                <a:gd name="connsiteY10" fmla="*/ 221316 h 418008"/>
                <a:gd name="connsiteX11" fmla="*/ 483 w 452900"/>
                <a:gd name="connsiteY11" fmla="*/ 111676 h 418008"/>
                <a:gd name="connsiteX12" fmla="*/ 16564 w 452900"/>
                <a:gd name="connsiteY12" fmla="*/ 31442 h 418008"/>
                <a:gd name="connsiteX13" fmla="*/ 96940 w 452900"/>
                <a:gd name="connsiteY13" fmla="*/ 17570 h 418008"/>
                <a:gd name="connsiteX14" fmla="*/ 157904 w 452900"/>
                <a:gd name="connsiteY14" fmla="*/ 9162 h 418008"/>
                <a:gd name="connsiteX0" fmla="*/ 157904 w 456276"/>
                <a:gd name="connsiteY0" fmla="*/ 9059 h 417905"/>
                <a:gd name="connsiteX1" fmla="*/ 219638 w 456276"/>
                <a:gd name="connsiteY1" fmla="*/ 9869 h 417905"/>
                <a:gd name="connsiteX2" fmla="*/ 299824 w 456276"/>
                <a:gd name="connsiteY2" fmla="*/ 5084 h 417905"/>
                <a:gd name="connsiteX3" fmla="*/ 442593 w 456276"/>
                <a:gd name="connsiteY3" fmla="*/ 8916 h 417905"/>
                <a:gd name="connsiteX4" fmla="*/ 448200 w 456276"/>
                <a:gd name="connsiteY4" fmla="*/ 109515 h 417905"/>
                <a:gd name="connsiteX5" fmla="*/ 421775 w 456276"/>
                <a:gd name="connsiteY5" fmla="*/ 237900 h 417905"/>
                <a:gd name="connsiteX6" fmla="*/ 440659 w 456276"/>
                <a:gd name="connsiteY6" fmla="*/ 399424 h 417905"/>
                <a:gd name="connsiteX7" fmla="*/ 201510 w 456276"/>
                <a:gd name="connsiteY7" fmla="*/ 409911 h 417905"/>
                <a:gd name="connsiteX8" fmla="*/ 26706 w 456276"/>
                <a:gd name="connsiteY8" fmla="*/ 401141 h 417905"/>
                <a:gd name="connsiteX9" fmla="*/ 6923 w 456276"/>
                <a:gd name="connsiteY9" fmla="*/ 221213 h 417905"/>
                <a:gd name="connsiteX10" fmla="*/ 483 w 456276"/>
                <a:gd name="connsiteY10" fmla="*/ 111573 h 417905"/>
                <a:gd name="connsiteX11" fmla="*/ 16564 w 456276"/>
                <a:gd name="connsiteY11" fmla="*/ 31339 h 417905"/>
                <a:gd name="connsiteX12" fmla="*/ 96940 w 456276"/>
                <a:gd name="connsiteY12" fmla="*/ 17467 h 417905"/>
                <a:gd name="connsiteX13" fmla="*/ 157904 w 456276"/>
                <a:gd name="connsiteY13" fmla="*/ 9059 h 417905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96940 w 462037"/>
                <a:gd name="connsiteY11" fmla="*/ 15699 h 416137"/>
                <a:gd name="connsiteX12" fmla="*/ 157904 w 462037"/>
                <a:gd name="connsiteY12" fmla="*/ 7291 h 416137"/>
                <a:gd name="connsiteX0" fmla="*/ 157904 w 462037"/>
                <a:gd name="connsiteY0" fmla="*/ 7291 h 416137"/>
                <a:gd name="connsiteX1" fmla="*/ 219638 w 462037"/>
                <a:gd name="connsiteY1" fmla="*/ 8101 h 416137"/>
                <a:gd name="connsiteX2" fmla="*/ 442593 w 462037"/>
                <a:gd name="connsiteY2" fmla="*/ 7148 h 416137"/>
                <a:gd name="connsiteX3" fmla="*/ 448200 w 462037"/>
                <a:gd name="connsiteY3" fmla="*/ 107747 h 416137"/>
                <a:gd name="connsiteX4" fmla="*/ 421775 w 462037"/>
                <a:gd name="connsiteY4" fmla="*/ 236132 h 416137"/>
                <a:gd name="connsiteX5" fmla="*/ 440659 w 462037"/>
                <a:gd name="connsiteY5" fmla="*/ 397656 h 416137"/>
                <a:gd name="connsiteX6" fmla="*/ 201510 w 462037"/>
                <a:gd name="connsiteY6" fmla="*/ 408143 h 416137"/>
                <a:gd name="connsiteX7" fmla="*/ 26706 w 462037"/>
                <a:gd name="connsiteY7" fmla="*/ 399373 h 416137"/>
                <a:gd name="connsiteX8" fmla="*/ 6923 w 462037"/>
                <a:gd name="connsiteY8" fmla="*/ 219445 h 416137"/>
                <a:gd name="connsiteX9" fmla="*/ 483 w 462037"/>
                <a:gd name="connsiteY9" fmla="*/ 109805 h 416137"/>
                <a:gd name="connsiteX10" fmla="*/ 16564 w 462037"/>
                <a:gd name="connsiteY10" fmla="*/ 29571 h 416137"/>
                <a:gd name="connsiteX11" fmla="*/ 157904 w 462037"/>
                <a:gd name="connsiteY11" fmla="*/ 7291 h 416137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2037"/>
                <a:gd name="connsiteY0" fmla="*/ 30418 h 416984"/>
                <a:gd name="connsiteX1" fmla="*/ 219638 w 462037"/>
                <a:gd name="connsiteY1" fmla="*/ 8948 h 416984"/>
                <a:gd name="connsiteX2" fmla="*/ 442593 w 462037"/>
                <a:gd name="connsiteY2" fmla="*/ 7995 h 416984"/>
                <a:gd name="connsiteX3" fmla="*/ 448200 w 462037"/>
                <a:gd name="connsiteY3" fmla="*/ 108594 h 416984"/>
                <a:gd name="connsiteX4" fmla="*/ 421775 w 462037"/>
                <a:gd name="connsiteY4" fmla="*/ 236979 h 416984"/>
                <a:gd name="connsiteX5" fmla="*/ 440659 w 462037"/>
                <a:gd name="connsiteY5" fmla="*/ 398503 h 416984"/>
                <a:gd name="connsiteX6" fmla="*/ 201510 w 462037"/>
                <a:gd name="connsiteY6" fmla="*/ 408990 h 416984"/>
                <a:gd name="connsiteX7" fmla="*/ 26706 w 462037"/>
                <a:gd name="connsiteY7" fmla="*/ 400220 h 416984"/>
                <a:gd name="connsiteX8" fmla="*/ 6923 w 462037"/>
                <a:gd name="connsiteY8" fmla="*/ 220292 h 416984"/>
                <a:gd name="connsiteX9" fmla="*/ 483 w 462037"/>
                <a:gd name="connsiteY9" fmla="*/ 110652 h 416984"/>
                <a:gd name="connsiteX10" fmla="*/ 16564 w 462037"/>
                <a:gd name="connsiteY10" fmla="*/ 30418 h 416984"/>
                <a:gd name="connsiteX0" fmla="*/ 16564 w 461149"/>
                <a:gd name="connsiteY0" fmla="*/ 30418 h 416984"/>
                <a:gd name="connsiteX1" fmla="*/ 219638 w 461149"/>
                <a:gd name="connsiteY1" fmla="*/ 8948 h 416984"/>
                <a:gd name="connsiteX2" fmla="*/ 442593 w 461149"/>
                <a:gd name="connsiteY2" fmla="*/ 7995 h 416984"/>
                <a:gd name="connsiteX3" fmla="*/ 448200 w 461149"/>
                <a:gd name="connsiteY3" fmla="*/ 108594 h 416984"/>
                <a:gd name="connsiteX4" fmla="*/ 441703 w 461149"/>
                <a:gd name="connsiteY4" fmla="*/ 239503 h 416984"/>
                <a:gd name="connsiteX5" fmla="*/ 440659 w 461149"/>
                <a:gd name="connsiteY5" fmla="*/ 398503 h 416984"/>
                <a:gd name="connsiteX6" fmla="*/ 201510 w 461149"/>
                <a:gd name="connsiteY6" fmla="*/ 408990 h 416984"/>
                <a:gd name="connsiteX7" fmla="*/ 26706 w 461149"/>
                <a:gd name="connsiteY7" fmla="*/ 400220 h 416984"/>
                <a:gd name="connsiteX8" fmla="*/ 6923 w 461149"/>
                <a:gd name="connsiteY8" fmla="*/ 220292 h 416984"/>
                <a:gd name="connsiteX9" fmla="*/ 483 w 461149"/>
                <a:gd name="connsiteY9" fmla="*/ 110652 h 416984"/>
                <a:gd name="connsiteX10" fmla="*/ 16564 w 461149"/>
                <a:gd name="connsiteY10" fmla="*/ 30418 h 416984"/>
                <a:gd name="connsiteX0" fmla="*/ 20280 w 464864"/>
                <a:gd name="connsiteY0" fmla="*/ 30418 h 416984"/>
                <a:gd name="connsiteX1" fmla="*/ 223354 w 464864"/>
                <a:gd name="connsiteY1" fmla="*/ 8948 h 416984"/>
                <a:gd name="connsiteX2" fmla="*/ 446309 w 464864"/>
                <a:gd name="connsiteY2" fmla="*/ 7995 h 416984"/>
                <a:gd name="connsiteX3" fmla="*/ 451916 w 464864"/>
                <a:gd name="connsiteY3" fmla="*/ 108594 h 416984"/>
                <a:gd name="connsiteX4" fmla="*/ 445419 w 464864"/>
                <a:gd name="connsiteY4" fmla="*/ 239503 h 416984"/>
                <a:gd name="connsiteX5" fmla="*/ 444375 w 464864"/>
                <a:gd name="connsiteY5" fmla="*/ 398503 h 416984"/>
                <a:gd name="connsiteX6" fmla="*/ 205226 w 464864"/>
                <a:gd name="connsiteY6" fmla="*/ 408990 h 416984"/>
                <a:gd name="connsiteX7" fmla="*/ 30422 w 464864"/>
                <a:gd name="connsiteY7" fmla="*/ 400220 h 416984"/>
                <a:gd name="connsiteX8" fmla="*/ 2772 w 464864"/>
                <a:gd name="connsiteY8" fmla="*/ 220292 h 416984"/>
                <a:gd name="connsiteX9" fmla="*/ 4199 w 464864"/>
                <a:gd name="connsiteY9" fmla="*/ 110652 h 416984"/>
                <a:gd name="connsiteX10" fmla="*/ 20280 w 464864"/>
                <a:gd name="connsiteY10" fmla="*/ 30418 h 41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4864" h="416984">
                  <a:moveTo>
                    <a:pt x="20280" y="30418"/>
                  </a:moveTo>
                  <a:cubicBezTo>
                    <a:pt x="56806" y="13467"/>
                    <a:pt x="152349" y="12685"/>
                    <a:pt x="223354" y="8948"/>
                  </a:cubicBezTo>
                  <a:cubicBezTo>
                    <a:pt x="294359" y="5211"/>
                    <a:pt x="408215" y="-8613"/>
                    <a:pt x="446309" y="7995"/>
                  </a:cubicBezTo>
                  <a:cubicBezTo>
                    <a:pt x="484403" y="24603"/>
                    <a:pt x="452064" y="70009"/>
                    <a:pt x="451916" y="108594"/>
                  </a:cubicBezTo>
                  <a:cubicBezTo>
                    <a:pt x="451768" y="147179"/>
                    <a:pt x="447581" y="196865"/>
                    <a:pt x="445419" y="239503"/>
                  </a:cubicBezTo>
                  <a:cubicBezTo>
                    <a:pt x="443257" y="282141"/>
                    <a:pt x="484407" y="370255"/>
                    <a:pt x="444375" y="398503"/>
                  </a:cubicBezTo>
                  <a:cubicBezTo>
                    <a:pt x="404343" y="426751"/>
                    <a:pt x="274218" y="408704"/>
                    <a:pt x="205226" y="408990"/>
                  </a:cubicBezTo>
                  <a:cubicBezTo>
                    <a:pt x="136234" y="409276"/>
                    <a:pt x="64164" y="431670"/>
                    <a:pt x="30422" y="400220"/>
                  </a:cubicBezTo>
                  <a:cubicBezTo>
                    <a:pt x="-3320" y="368770"/>
                    <a:pt x="8350" y="263925"/>
                    <a:pt x="2772" y="220292"/>
                  </a:cubicBezTo>
                  <a:cubicBezTo>
                    <a:pt x="-2806" y="176659"/>
                    <a:pt x="1281" y="142298"/>
                    <a:pt x="4199" y="110652"/>
                  </a:cubicBezTo>
                  <a:cubicBezTo>
                    <a:pt x="7117" y="79006"/>
                    <a:pt x="4204" y="46102"/>
                    <a:pt x="20280" y="30418"/>
                  </a:cubicBezTo>
                  <a:close/>
                </a:path>
              </a:pathLst>
            </a:custGeom>
            <a:solidFill>
              <a:srgbClr val="9362B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7BEBBC6-632C-9CA8-E27D-80D712ABAEFD}"/>
                </a:ext>
              </a:extLst>
            </p:cNvPr>
            <p:cNvSpPr/>
            <p:nvPr/>
          </p:nvSpPr>
          <p:spPr>
            <a:xfrm>
              <a:off x="1863604" y="3610864"/>
              <a:ext cx="1857877" cy="215753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0726 w 449126"/>
                <a:gd name="connsiteY24" fmla="*/ 73864 h 519887"/>
                <a:gd name="connsiteX25" fmla="*/ 94715 w 449126"/>
                <a:gd name="connsiteY25" fmla="*/ 170979 h 519887"/>
                <a:gd name="connsiteX26" fmla="*/ 118826 w 449126"/>
                <a:gd name="connsiteY26" fmla="*/ 46241 h 519887"/>
                <a:gd name="connsiteX27" fmla="*/ 157228 w 449126"/>
                <a:gd name="connsiteY27" fmla="*/ 4107 h 519887"/>
                <a:gd name="connsiteX28" fmla="*/ 148355 w 449126"/>
                <a:gd name="connsiteY28" fmla="*/ 62433 h 519887"/>
                <a:gd name="connsiteX29" fmla="*/ 159534 w 449126"/>
                <a:gd name="connsiteY29" fmla="*/ 151106 h 519887"/>
                <a:gd name="connsiteX30" fmla="*/ 190264 w 449126"/>
                <a:gd name="connsiteY30" fmla="*/ 43383 h 519887"/>
                <a:gd name="connsiteX31" fmla="*/ 225880 w 449126"/>
                <a:gd name="connsiteY31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94715 w 449126"/>
                <a:gd name="connsiteY24" fmla="*/ 170979 h 519887"/>
                <a:gd name="connsiteX25" fmla="*/ 118826 w 449126"/>
                <a:gd name="connsiteY25" fmla="*/ 46241 h 519887"/>
                <a:gd name="connsiteX26" fmla="*/ 157228 w 449126"/>
                <a:gd name="connsiteY26" fmla="*/ 4107 h 519887"/>
                <a:gd name="connsiteX27" fmla="*/ 148355 w 449126"/>
                <a:gd name="connsiteY27" fmla="*/ 62433 h 519887"/>
                <a:gd name="connsiteX28" fmla="*/ 159534 w 449126"/>
                <a:gd name="connsiteY28" fmla="*/ 151106 h 519887"/>
                <a:gd name="connsiteX29" fmla="*/ 190264 w 449126"/>
                <a:gd name="connsiteY29" fmla="*/ 43383 h 519887"/>
                <a:gd name="connsiteX30" fmla="*/ 225880 w 449126"/>
                <a:gd name="connsiteY30" fmla="*/ 3569 h 519887"/>
                <a:gd name="connsiteX0" fmla="*/ 226196 w 449442"/>
                <a:gd name="connsiteY0" fmla="*/ 3569 h 519887"/>
                <a:gd name="connsiteX1" fmla="*/ 217250 w 449442"/>
                <a:gd name="connsiteY1" fmla="*/ 69101 h 519887"/>
                <a:gd name="connsiteX2" fmla="*/ 219657 w 449442"/>
                <a:gd name="connsiteY2" fmla="*/ 147615 h 519887"/>
                <a:gd name="connsiteX3" fmla="*/ 247730 w 449442"/>
                <a:gd name="connsiteY3" fmla="*/ 62434 h 519887"/>
                <a:gd name="connsiteX4" fmla="*/ 284034 w 449442"/>
                <a:gd name="connsiteY4" fmla="*/ 12307 h 519887"/>
                <a:gd name="connsiteX5" fmla="*/ 284877 w 449442"/>
                <a:gd name="connsiteY5" fmla="*/ 73864 h 519887"/>
                <a:gd name="connsiteX6" fmla="*/ 294060 w 449442"/>
                <a:gd name="connsiteY6" fmla="*/ 148563 h 519887"/>
                <a:gd name="connsiteX7" fmla="*/ 322977 w 449442"/>
                <a:gd name="connsiteY7" fmla="*/ 46241 h 519887"/>
                <a:gd name="connsiteX8" fmla="*/ 353179 w 449442"/>
                <a:gd name="connsiteY8" fmla="*/ 9823 h 519887"/>
                <a:gd name="connsiteX9" fmla="*/ 352506 w 449442"/>
                <a:gd name="connsiteY9" fmla="*/ 62433 h 519887"/>
                <a:gd name="connsiteX10" fmla="*/ 368103 w 449442"/>
                <a:gd name="connsiteY10" fmla="*/ 156374 h 519887"/>
                <a:gd name="connsiteX11" fmla="*/ 394415 w 449442"/>
                <a:gd name="connsiteY11" fmla="*/ 43383 h 519887"/>
                <a:gd name="connsiteX12" fmla="*/ 430030 w 449442"/>
                <a:gd name="connsiteY12" fmla="*/ 10237 h 519887"/>
                <a:gd name="connsiteX13" fmla="*/ 421085 w 449442"/>
                <a:gd name="connsiteY13" fmla="*/ 69101 h 519887"/>
                <a:gd name="connsiteX14" fmla="*/ 442612 w 449442"/>
                <a:gd name="connsiteY14" fmla="*/ 129465 h 519887"/>
                <a:gd name="connsiteX15" fmla="*/ 448219 w 449442"/>
                <a:gd name="connsiteY15" fmla="*/ 230064 h 519887"/>
                <a:gd name="connsiteX16" fmla="*/ 421794 w 449442"/>
                <a:gd name="connsiteY16" fmla="*/ 358449 h 519887"/>
                <a:gd name="connsiteX17" fmla="*/ 392822 w 449442"/>
                <a:gd name="connsiteY17" fmla="*/ 461530 h 519887"/>
                <a:gd name="connsiteX18" fmla="*/ 228239 w 449442"/>
                <a:gd name="connsiteY18" fmla="*/ 519877 h 519887"/>
                <a:gd name="connsiteX19" fmla="*/ 51324 w 449442"/>
                <a:gd name="connsiteY19" fmla="*/ 465258 h 519887"/>
                <a:gd name="connsiteX20" fmla="*/ 26869 w 449442"/>
                <a:gd name="connsiteY20" fmla="*/ 345550 h 519887"/>
                <a:gd name="connsiteX21" fmla="*/ 502 w 449442"/>
                <a:gd name="connsiteY21" fmla="*/ 232122 h 519887"/>
                <a:gd name="connsiteX22" fmla="*/ 16583 w 449442"/>
                <a:gd name="connsiteY22" fmla="*/ 151888 h 519887"/>
                <a:gd name="connsiteX23" fmla="*/ 95031 w 449442"/>
                <a:gd name="connsiteY23" fmla="*/ 170979 h 519887"/>
                <a:gd name="connsiteX24" fmla="*/ 119142 w 449442"/>
                <a:gd name="connsiteY24" fmla="*/ 46241 h 519887"/>
                <a:gd name="connsiteX25" fmla="*/ 157544 w 449442"/>
                <a:gd name="connsiteY25" fmla="*/ 4107 h 519887"/>
                <a:gd name="connsiteX26" fmla="*/ 148671 w 449442"/>
                <a:gd name="connsiteY26" fmla="*/ 62433 h 519887"/>
                <a:gd name="connsiteX27" fmla="*/ 159850 w 449442"/>
                <a:gd name="connsiteY27" fmla="*/ 151106 h 519887"/>
                <a:gd name="connsiteX28" fmla="*/ 190580 w 449442"/>
                <a:gd name="connsiteY28" fmla="*/ 43383 h 519887"/>
                <a:gd name="connsiteX29" fmla="*/ 226196 w 449442"/>
                <a:gd name="connsiteY29" fmla="*/ 3569 h 519887"/>
                <a:gd name="connsiteX0" fmla="*/ 226196 w 449442"/>
                <a:gd name="connsiteY0" fmla="*/ 4461 h 520779"/>
                <a:gd name="connsiteX1" fmla="*/ 217250 w 449442"/>
                <a:gd name="connsiteY1" fmla="*/ 69993 h 520779"/>
                <a:gd name="connsiteX2" fmla="*/ 219657 w 449442"/>
                <a:gd name="connsiteY2" fmla="*/ 148507 h 520779"/>
                <a:gd name="connsiteX3" fmla="*/ 247730 w 449442"/>
                <a:gd name="connsiteY3" fmla="*/ 63326 h 520779"/>
                <a:gd name="connsiteX4" fmla="*/ 284034 w 449442"/>
                <a:gd name="connsiteY4" fmla="*/ 13199 h 520779"/>
                <a:gd name="connsiteX5" fmla="*/ 284877 w 449442"/>
                <a:gd name="connsiteY5" fmla="*/ 74756 h 520779"/>
                <a:gd name="connsiteX6" fmla="*/ 294060 w 449442"/>
                <a:gd name="connsiteY6" fmla="*/ 149455 h 520779"/>
                <a:gd name="connsiteX7" fmla="*/ 322977 w 449442"/>
                <a:gd name="connsiteY7" fmla="*/ 47133 h 520779"/>
                <a:gd name="connsiteX8" fmla="*/ 353179 w 449442"/>
                <a:gd name="connsiteY8" fmla="*/ 10715 h 520779"/>
                <a:gd name="connsiteX9" fmla="*/ 352506 w 449442"/>
                <a:gd name="connsiteY9" fmla="*/ 63325 h 520779"/>
                <a:gd name="connsiteX10" fmla="*/ 368103 w 449442"/>
                <a:gd name="connsiteY10" fmla="*/ 157266 h 520779"/>
                <a:gd name="connsiteX11" fmla="*/ 394415 w 449442"/>
                <a:gd name="connsiteY11" fmla="*/ 44275 h 520779"/>
                <a:gd name="connsiteX12" fmla="*/ 430030 w 449442"/>
                <a:gd name="connsiteY12" fmla="*/ 11129 h 520779"/>
                <a:gd name="connsiteX13" fmla="*/ 421085 w 449442"/>
                <a:gd name="connsiteY13" fmla="*/ 69993 h 520779"/>
                <a:gd name="connsiteX14" fmla="*/ 442612 w 449442"/>
                <a:gd name="connsiteY14" fmla="*/ 130357 h 520779"/>
                <a:gd name="connsiteX15" fmla="*/ 448219 w 449442"/>
                <a:gd name="connsiteY15" fmla="*/ 230956 h 520779"/>
                <a:gd name="connsiteX16" fmla="*/ 421794 w 449442"/>
                <a:gd name="connsiteY16" fmla="*/ 359341 h 520779"/>
                <a:gd name="connsiteX17" fmla="*/ 392822 w 449442"/>
                <a:gd name="connsiteY17" fmla="*/ 462422 h 520779"/>
                <a:gd name="connsiteX18" fmla="*/ 228239 w 449442"/>
                <a:gd name="connsiteY18" fmla="*/ 520769 h 520779"/>
                <a:gd name="connsiteX19" fmla="*/ 51324 w 449442"/>
                <a:gd name="connsiteY19" fmla="*/ 466150 h 520779"/>
                <a:gd name="connsiteX20" fmla="*/ 26869 w 449442"/>
                <a:gd name="connsiteY20" fmla="*/ 346442 h 520779"/>
                <a:gd name="connsiteX21" fmla="*/ 502 w 449442"/>
                <a:gd name="connsiteY21" fmla="*/ 233014 h 520779"/>
                <a:gd name="connsiteX22" fmla="*/ 16583 w 449442"/>
                <a:gd name="connsiteY22" fmla="*/ 152780 h 520779"/>
                <a:gd name="connsiteX23" fmla="*/ 95031 w 449442"/>
                <a:gd name="connsiteY23" fmla="*/ 171871 h 520779"/>
                <a:gd name="connsiteX24" fmla="*/ 119142 w 449442"/>
                <a:gd name="connsiteY24" fmla="*/ 47133 h 520779"/>
                <a:gd name="connsiteX25" fmla="*/ 157544 w 449442"/>
                <a:gd name="connsiteY25" fmla="*/ 4999 h 520779"/>
                <a:gd name="connsiteX26" fmla="*/ 159850 w 449442"/>
                <a:gd name="connsiteY26" fmla="*/ 151998 h 520779"/>
                <a:gd name="connsiteX27" fmla="*/ 190580 w 449442"/>
                <a:gd name="connsiteY27" fmla="*/ 44275 h 520779"/>
                <a:gd name="connsiteX28" fmla="*/ 226196 w 449442"/>
                <a:gd name="connsiteY28" fmla="*/ 4461 h 520779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19142 w 449442"/>
                <a:gd name="connsiteY24" fmla="*/ 46242 h 519888"/>
                <a:gd name="connsiteX25" fmla="*/ 159850 w 449442"/>
                <a:gd name="connsiteY25" fmla="*/ 151107 h 519888"/>
                <a:gd name="connsiteX26" fmla="*/ 190580 w 449442"/>
                <a:gd name="connsiteY26" fmla="*/ 43384 h 519888"/>
                <a:gd name="connsiteX27" fmla="*/ 226196 w 449442"/>
                <a:gd name="connsiteY27" fmla="*/ 3570 h 519888"/>
                <a:gd name="connsiteX0" fmla="*/ 226196 w 449442"/>
                <a:gd name="connsiteY0" fmla="*/ 3570 h 519888"/>
                <a:gd name="connsiteX1" fmla="*/ 217250 w 449442"/>
                <a:gd name="connsiteY1" fmla="*/ 69102 h 519888"/>
                <a:gd name="connsiteX2" fmla="*/ 219657 w 449442"/>
                <a:gd name="connsiteY2" fmla="*/ 147616 h 519888"/>
                <a:gd name="connsiteX3" fmla="*/ 247730 w 449442"/>
                <a:gd name="connsiteY3" fmla="*/ 62435 h 519888"/>
                <a:gd name="connsiteX4" fmla="*/ 284034 w 449442"/>
                <a:gd name="connsiteY4" fmla="*/ 12308 h 519888"/>
                <a:gd name="connsiteX5" fmla="*/ 284877 w 449442"/>
                <a:gd name="connsiteY5" fmla="*/ 73865 h 519888"/>
                <a:gd name="connsiteX6" fmla="*/ 294060 w 449442"/>
                <a:gd name="connsiteY6" fmla="*/ 148564 h 519888"/>
                <a:gd name="connsiteX7" fmla="*/ 322977 w 449442"/>
                <a:gd name="connsiteY7" fmla="*/ 46242 h 519888"/>
                <a:gd name="connsiteX8" fmla="*/ 353179 w 449442"/>
                <a:gd name="connsiteY8" fmla="*/ 9824 h 519888"/>
                <a:gd name="connsiteX9" fmla="*/ 352506 w 449442"/>
                <a:gd name="connsiteY9" fmla="*/ 62434 h 519888"/>
                <a:gd name="connsiteX10" fmla="*/ 368103 w 449442"/>
                <a:gd name="connsiteY10" fmla="*/ 156375 h 519888"/>
                <a:gd name="connsiteX11" fmla="*/ 394415 w 449442"/>
                <a:gd name="connsiteY11" fmla="*/ 43384 h 519888"/>
                <a:gd name="connsiteX12" fmla="*/ 430030 w 449442"/>
                <a:gd name="connsiteY12" fmla="*/ 10238 h 519888"/>
                <a:gd name="connsiteX13" fmla="*/ 421085 w 449442"/>
                <a:gd name="connsiteY13" fmla="*/ 69102 h 519888"/>
                <a:gd name="connsiteX14" fmla="*/ 442612 w 449442"/>
                <a:gd name="connsiteY14" fmla="*/ 129466 h 519888"/>
                <a:gd name="connsiteX15" fmla="*/ 448219 w 449442"/>
                <a:gd name="connsiteY15" fmla="*/ 230065 h 519888"/>
                <a:gd name="connsiteX16" fmla="*/ 421794 w 449442"/>
                <a:gd name="connsiteY16" fmla="*/ 358450 h 519888"/>
                <a:gd name="connsiteX17" fmla="*/ 392822 w 449442"/>
                <a:gd name="connsiteY17" fmla="*/ 461531 h 519888"/>
                <a:gd name="connsiteX18" fmla="*/ 228239 w 449442"/>
                <a:gd name="connsiteY18" fmla="*/ 519878 h 519888"/>
                <a:gd name="connsiteX19" fmla="*/ 51324 w 449442"/>
                <a:gd name="connsiteY19" fmla="*/ 465259 h 519888"/>
                <a:gd name="connsiteX20" fmla="*/ 26869 w 449442"/>
                <a:gd name="connsiteY20" fmla="*/ 345551 h 519888"/>
                <a:gd name="connsiteX21" fmla="*/ 502 w 449442"/>
                <a:gd name="connsiteY21" fmla="*/ 232123 h 519888"/>
                <a:gd name="connsiteX22" fmla="*/ 16583 w 449442"/>
                <a:gd name="connsiteY22" fmla="*/ 151889 h 519888"/>
                <a:gd name="connsiteX23" fmla="*/ 95031 w 449442"/>
                <a:gd name="connsiteY23" fmla="*/ 170980 h 519888"/>
                <a:gd name="connsiteX24" fmla="*/ 159850 w 449442"/>
                <a:gd name="connsiteY24" fmla="*/ 151107 h 519888"/>
                <a:gd name="connsiteX25" fmla="*/ 190580 w 449442"/>
                <a:gd name="connsiteY25" fmla="*/ 43384 h 519888"/>
                <a:gd name="connsiteX26" fmla="*/ 226196 w 449442"/>
                <a:gd name="connsiteY26" fmla="*/ 3570 h 519888"/>
                <a:gd name="connsiteX0" fmla="*/ 190580 w 449442"/>
                <a:gd name="connsiteY0" fmla="*/ 37351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25" fmla="*/ 190580 w 449442"/>
                <a:gd name="connsiteY25" fmla="*/ 37351 h 513855"/>
                <a:gd name="connsiteX0" fmla="*/ 159850 w 449442"/>
                <a:gd name="connsiteY0" fmla="*/ 145074 h 513855"/>
                <a:gd name="connsiteX1" fmla="*/ 217250 w 449442"/>
                <a:gd name="connsiteY1" fmla="*/ 63069 h 513855"/>
                <a:gd name="connsiteX2" fmla="*/ 219657 w 449442"/>
                <a:gd name="connsiteY2" fmla="*/ 141583 h 513855"/>
                <a:gd name="connsiteX3" fmla="*/ 247730 w 449442"/>
                <a:gd name="connsiteY3" fmla="*/ 56402 h 513855"/>
                <a:gd name="connsiteX4" fmla="*/ 284034 w 449442"/>
                <a:gd name="connsiteY4" fmla="*/ 6275 h 513855"/>
                <a:gd name="connsiteX5" fmla="*/ 284877 w 449442"/>
                <a:gd name="connsiteY5" fmla="*/ 67832 h 513855"/>
                <a:gd name="connsiteX6" fmla="*/ 294060 w 449442"/>
                <a:gd name="connsiteY6" fmla="*/ 142531 h 513855"/>
                <a:gd name="connsiteX7" fmla="*/ 322977 w 449442"/>
                <a:gd name="connsiteY7" fmla="*/ 40209 h 513855"/>
                <a:gd name="connsiteX8" fmla="*/ 353179 w 449442"/>
                <a:gd name="connsiteY8" fmla="*/ 3791 h 513855"/>
                <a:gd name="connsiteX9" fmla="*/ 352506 w 449442"/>
                <a:gd name="connsiteY9" fmla="*/ 56401 h 513855"/>
                <a:gd name="connsiteX10" fmla="*/ 368103 w 449442"/>
                <a:gd name="connsiteY10" fmla="*/ 150342 h 513855"/>
                <a:gd name="connsiteX11" fmla="*/ 394415 w 449442"/>
                <a:gd name="connsiteY11" fmla="*/ 37351 h 513855"/>
                <a:gd name="connsiteX12" fmla="*/ 430030 w 449442"/>
                <a:gd name="connsiteY12" fmla="*/ 4205 h 513855"/>
                <a:gd name="connsiteX13" fmla="*/ 421085 w 449442"/>
                <a:gd name="connsiteY13" fmla="*/ 63069 h 513855"/>
                <a:gd name="connsiteX14" fmla="*/ 442612 w 449442"/>
                <a:gd name="connsiteY14" fmla="*/ 123433 h 513855"/>
                <a:gd name="connsiteX15" fmla="*/ 448219 w 449442"/>
                <a:gd name="connsiteY15" fmla="*/ 224032 h 513855"/>
                <a:gd name="connsiteX16" fmla="*/ 421794 w 449442"/>
                <a:gd name="connsiteY16" fmla="*/ 352417 h 513855"/>
                <a:gd name="connsiteX17" fmla="*/ 392822 w 449442"/>
                <a:gd name="connsiteY17" fmla="*/ 455498 h 513855"/>
                <a:gd name="connsiteX18" fmla="*/ 228239 w 449442"/>
                <a:gd name="connsiteY18" fmla="*/ 513845 h 513855"/>
                <a:gd name="connsiteX19" fmla="*/ 51324 w 449442"/>
                <a:gd name="connsiteY19" fmla="*/ 459226 h 513855"/>
                <a:gd name="connsiteX20" fmla="*/ 26869 w 449442"/>
                <a:gd name="connsiteY20" fmla="*/ 339518 h 513855"/>
                <a:gd name="connsiteX21" fmla="*/ 502 w 449442"/>
                <a:gd name="connsiteY21" fmla="*/ 226090 h 513855"/>
                <a:gd name="connsiteX22" fmla="*/ 16583 w 449442"/>
                <a:gd name="connsiteY22" fmla="*/ 145856 h 513855"/>
                <a:gd name="connsiteX23" fmla="*/ 95031 w 449442"/>
                <a:gd name="connsiteY23" fmla="*/ 164947 h 513855"/>
                <a:gd name="connsiteX24" fmla="*/ 159850 w 449442"/>
                <a:gd name="connsiteY24" fmla="*/ 145074 h 513855"/>
                <a:gd name="connsiteX0" fmla="*/ 159850 w 449442"/>
                <a:gd name="connsiteY0" fmla="*/ 145074 h 513855"/>
                <a:gd name="connsiteX1" fmla="*/ 219657 w 449442"/>
                <a:gd name="connsiteY1" fmla="*/ 141583 h 513855"/>
                <a:gd name="connsiteX2" fmla="*/ 247730 w 449442"/>
                <a:gd name="connsiteY2" fmla="*/ 56402 h 513855"/>
                <a:gd name="connsiteX3" fmla="*/ 284034 w 449442"/>
                <a:gd name="connsiteY3" fmla="*/ 6275 h 513855"/>
                <a:gd name="connsiteX4" fmla="*/ 284877 w 449442"/>
                <a:gd name="connsiteY4" fmla="*/ 67832 h 513855"/>
                <a:gd name="connsiteX5" fmla="*/ 294060 w 449442"/>
                <a:gd name="connsiteY5" fmla="*/ 142531 h 513855"/>
                <a:gd name="connsiteX6" fmla="*/ 322977 w 449442"/>
                <a:gd name="connsiteY6" fmla="*/ 40209 h 513855"/>
                <a:gd name="connsiteX7" fmla="*/ 353179 w 449442"/>
                <a:gd name="connsiteY7" fmla="*/ 3791 h 513855"/>
                <a:gd name="connsiteX8" fmla="*/ 352506 w 449442"/>
                <a:gd name="connsiteY8" fmla="*/ 56401 h 513855"/>
                <a:gd name="connsiteX9" fmla="*/ 368103 w 449442"/>
                <a:gd name="connsiteY9" fmla="*/ 150342 h 513855"/>
                <a:gd name="connsiteX10" fmla="*/ 394415 w 449442"/>
                <a:gd name="connsiteY10" fmla="*/ 37351 h 513855"/>
                <a:gd name="connsiteX11" fmla="*/ 430030 w 449442"/>
                <a:gd name="connsiteY11" fmla="*/ 4205 h 513855"/>
                <a:gd name="connsiteX12" fmla="*/ 421085 w 449442"/>
                <a:gd name="connsiteY12" fmla="*/ 63069 h 513855"/>
                <a:gd name="connsiteX13" fmla="*/ 442612 w 449442"/>
                <a:gd name="connsiteY13" fmla="*/ 123433 h 513855"/>
                <a:gd name="connsiteX14" fmla="*/ 448219 w 449442"/>
                <a:gd name="connsiteY14" fmla="*/ 224032 h 513855"/>
                <a:gd name="connsiteX15" fmla="*/ 421794 w 449442"/>
                <a:gd name="connsiteY15" fmla="*/ 352417 h 513855"/>
                <a:gd name="connsiteX16" fmla="*/ 392822 w 449442"/>
                <a:gd name="connsiteY16" fmla="*/ 455498 h 513855"/>
                <a:gd name="connsiteX17" fmla="*/ 228239 w 449442"/>
                <a:gd name="connsiteY17" fmla="*/ 513845 h 513855"/>
                <a:gd name="connsiteX18" fmla="*/ 51324 w 449442"/>
                <a:gd name="connsiteY18" fmla="*/ 459226 h 513855"/>
                <a:gd name="connsiteX19" fmla="*/ 26869 w 449442"/>
                <a:gd name="connsiteY19" fmla="*/ 339518 h 513855"/>
                <a:gd name="connsiteX20" fmla="*/ 502 w 449442"/>
                <a:gd name="connsiteY20" fmla="*/ 226090 h 513855"/>
                <a:gd name="connsiteX21" fmla="*/ 16583 w 449442"/>
                <a:gd name="connsiteY21" fmla="*/ 145856 h 513855"/>
                <a:gd name="connsiteX22" fmla="*/ 95031 w 449442"/>
                <a:gd name="connsiteY22" fmla="*/ 164947 h 513855"/>
                <a:gd name="connsiteX23" fmla="*/ 159850 w 449442"/>
                <a:gd name="connsiteY23" fmla="*/ 145074 h 513855"/>
                <a:gd name="connsiteX0" fmla="*/ 159850 w 449442"/>
                <a:gd name="connsiteY0" fmla="*/ 145074 h 513855"/>
                <a:gd name="connsiteX1" fmla="*/ 247730 w 449442"/>
                <a:gd name="connsiteY1" fmla="*/ 56402 h 513855"/>
                <a:gd name="connsiteX2" fmla="*/ 284034 w 449442"/>
                <a:gd name="connsiteY2" fmla="*/ 6275 h 513855"/>
                <a:gd name="connsiteX3" fmla="*/ 284877 w 449442"/>
                <a:gd name="connsiteY3" fmla="*/ 67832 h 513855"/>
                <a:gd name="connsiteX4" fmla="*/ 294060 w 449442"/>
                <a:gd name="connsiteY4" fmla="*/ 142531 h 513855"/>
                <a:gd name="connsiteX5" fmla="*/ 322977 w 449442"/>
                <a:gd name="connsiteY5" fmla="*/ 40209 h 513855"/>
                <a:gd name="connsiteX6" fmla="*/ 353179 w 449442"/>
                <a:gd name="connsiteY6" fmla="*/ 3791 h 513855"/>
                <a:gd name="connsiteX7" fmla="*/ 352506 w 449442"/>
                <a:gd name="connsiteY7" fmla="*/ 56401 h 513855"/>
                <a:gd name="connsiteX8" fmla="*/ 368103 w 449442"/>
                <a:gd name="connsiteY8" fmla="*/ 150342 h 513855"/>
                <a:gd name="connsiteX9" fmla="*/ 394415 w 449442"/>
                <a:gd name="connsiteY9" fmla="*/ 37351 h 513855"/>
                <a:gd name="connsiteX10" fmla="*/ 430030 w 449442"/>
                <a:gd name="connsiteY10" fmla="*/ 4205 h 513855"/>
                <a:gd name="connsiteX11" fmla="*/ 421085 w 449442"/>
                <a:gd name="connsiteY11" fmla="*/ 63069 h 513855"/>
                <a:gd name="connsiteX12" fmla="*/ 442612 w 449442"/>
                <a:gd name="connsiteY12" fmla="*/ 123433 h 513855"/>
                <a:gd name="connsiteX13" fmla="*/ 448219 w 449442"/>
                <a:gd name="connsiteY13" fmla="*/ 224032 h 513855"/>
                <a:gd name="connsiteX14" fmla="*/ 421794 w 449442"/>
                <a:gd name="connsiteY14" fmla="*/ 352417 h 513855"/>
                <a:gd name="connsiteX15" fmla="*/ 392822 w 449442"/>
                <a:gd name="connsiteY15" fmla="*/ 455498 h 513855"/>
                <a:gd name="connsiteX16" fmla="*/ 228239 w 449442"/>
                <a:gd name="connsiteY16" fmla="*/ 513845 h 513855"/>
                <a:gd name="connsiteX17" fmla="*/ 51324 w 449442"/>
                <a:gd name="connsiteY17" fmla="*/ 459226 h 513855"/>
                <a:gd name="connsiteX18" fmla="*/ 26869 w 449442"/>
                <a:gd name="connsiteY18" fmla="*/ 339518 h 513855"/>
                <a:gd name="connsiteX19" fmla="*/ 502 w 449442"/>
                <a:gd name="connsiteY19" fmla="*/ 226090 h 513855"/>
                <a:gd name="connsiteX20" fmla="*/ 16583 w 449442"/>
                <a:gd name="connsiteY20" fmla="*/ 145856 h 513855"/>
                <a:gd name="connsiteX21" fmla="*/ 95031 w 449442"/>
                <a:gd name="connsiteY21" fmla="*/ 164947 h 513855"/>
                <a:gd name="connsiteX22" fmla="*/ 159850 w 449442"/>
                <a:gd name="connsiteY22" fmla="*/ 145074 h 513855"/>
                <a:gd name="connsiteX0" fmla="*/ 159850 w 449442"/>
                <a:gd name="connsiteY0" fmla="*/ 145074 h 513855"/>
                <a:gd name="connsiteX1" fmla="*/ 284034 w 449442"/>
                <a:gd name="connsiteY1" fmla="*/ 6275 h 513855"/>
                <a:gd name="connsiteX2" fmla="*/ 284877 w 449442"/>
                <a:gd name="connsiteY2" fmla="*/ 67832 h 513855"/>
                <a:gd name="connsiteX3" fmla="*/ 294060 w 449442"/>
                <a:gd name="connsiteY3" fmla="*/ 142531 h 513855"/>
                <a:gd name="connsiteX4" fmla="*/ 322977 w 449442"/>
                <a:gd name="connsiteY4" fmla="*/ 40209 h 513855"/>
                <a:gd name="connsiteX5" fmla="*/ 353179 w 449442"/>
                <a:gd name="connsiteY5" fmla="*/ 3791 h 513855"/>
                <a:gd name="connsiteX6" fmla="*/ 352506 w 449442"/>
                <a:gd name="connsiteY6" fmla="*/ 56401 h 513855"/>
                <a:gd name="connsiteX7" fmla="*/ 368103 w 449442"/>
                <a:gd name="connsiteY7" fmla="*/ 150342 h 513855"/>
                <a:gd name="connsiteX8" fmla="*/ 394415 w 449442"/>
                <a:gd name="connsiteY8" fmla="*/ 37351 h 513855"/>
                <a:gd name="connsiteX9" fmla="*/ 430030 w 449442"/>
                <a:gd name="connsiteY9" fmla="*/ 4205 h 513855"/>
                <a:gd name="connsiteX10" fmla="*/ 421085 w 449442"/>
                <a:gd name="connsiteY10" fmla="*/ 63069 h 513855"/>
                <a:gd name="connsiteX11" fmla="*/ 442612 w 449442"/>
                <a:gd name="connsiteY11" fmla="*/ 123433 h 513855"/>
                <a:gd name="connsiteX12" fmla="*/ 448219 w 449442"/>
                <a:gd name="connsiteY12" fmla="*/ 224032 h 513855"/>
                <a:gd name="connsiteX13" fmla="*/ 421794 w 449442"/>
                <a:gd name="connsiteY13" fmla="*/ 352417 h 513855"/>
                <a:gd name="connsiteX14" fmla="*/ 392822 w 449442"/>
                <a:gd name="connsiteY14" fmla="*/ 455498 h 513855"/>
                <a:gd name="connsiteX15" fmla="*/ 228239 w 449442"/>
                <a:gd name="connsiteY15" fmla="*/ 513845 h 513855"/>
                <a:gd name="connsiteX16" fmla="*/ 51324 w 449442"/>
                <a:gd name="connsiteY16" fmla="*/ 459226 h 513855"/>
                <a:gd name="connsiteX17" fmla="*/ 26869 w 449442"/>
                <a:gd name="connsiteY17" fmla="*/ 339518 h 513855"/>
                <a:gd name="connsiteX18" fmla="*/ 502 w 449442"/>
                <a:gd name="connsiteY18" fmla="*/ 226090 h 513855"/>
                <a:gd name="connsiteX19" fmla="*/ 16583 w 449442"/>
                <a:gd name="connsiteY19" fmla="*/ 145856 h 513855"/>
                <a:gd name="connsiteX20" fmla="*/ 95031 w 449442"/>
                <a:gd name="connsiteY20" fmla="*/ 164947 h 513855"/>
                <a:gd name="connsiteX21" fmla="*/ 159850 w 449442"/>
                <a:gd name="connsiteY21" fmla="*/ 145074 h 513855"/>
                <a:gd name="connsiteX0" fmla="*/ 159850 w 449442"/>
                <a:gd name="connsiteY0" fmla="*/ 145074 h 513855"/>
                <a:gd name="connsiteX1" fmla="*/ 284877 w 449442"/>
                <a:gd name="connsiteY1" fmla="*/ 67832 h 513855"/>
                <a:gd name="connsiteX2" fmla="*/ 294060 w 449442"/>
                <a:gd name="connsiteY2" fmla="*/ 142531 h 513855"/>
                <a:gd name="connsiteX3" fmla="*/ 322977 w 449442"/>
                <a:gd name="connsiteY3" fmla="*/ 40209 h 513855"/>
                <a:gd name="connsiteX4" fmla="*/ 353179 w 449442"/>
                <a:gd name="connsiteY4" fmla="*/ 3791 h 513855"/>
                <a:gd name="connsiteX5" fmla="*/ 352506 w 449442"/>
                <a:gd name="connsiteY5" fmla="*/ 56401 h 513855"/>
                <a:gd name="connsiteX6" fmla="*/ 368103 w 449442"/>
                <a:gd name="connsiteY6" fmla="*/ 150342 h 513855"/>
                <a:gd name="connsiteX7" fmla="*/ 394415 w 449442"/>
                <a:gd name="connsiteY7" fmla="*/ 37351 h 513855"/>
                <a:gd name="connsiteX8" fmla="*/ 430030 w 449442"/>
                <a:gd name="connsiteY8" fmla="*/ 4205 h 513855"/>
                <a:gd name="connsiteX9" fmla="*/ 421085 w 449442"/>
                <a:gd name="connsiteY9" fmla="*/ 63069 h 513855"/>
                <a:gd name="connsiteX10" fmla="*/ 442612 w 449442"/>
                <a:gd name="connsiteY10" fmla="*/ 123433 h 513855"/>
                <a:gd name="connsiteX11" fmla="*/ 448219 w 449442"/>
                <a:gd name="connsiteY11" fmla="*/ 224032 h 513855"/>
                <a:gd name="connsiteX12" fmla="*/ 421794 w 449442"/>
                <a:gd name="connsiteY12" fmla="*/ 352417 h 513855"/>
                <a:gd name="connsiteX13" fmla="*/ 392822 w 449442"/>
                <a:gd name="connsiteY13" fmla="*/ 455498 h 513855"/>
                <a:gd name="connsiteX14" fmla="*/ 228239 w 449442"/>
                <a:gd name="connsiteY14" fmla="*/ 513845 h 513855"/>
                <a:gd name="connsiteX15" fmla="*/ 51324 w 449442"/>
                <a:gd name="connsiteY15" fmla="*/ 459226 h 513855"/>
                <a:gd name="connsiteX16" fmla="*/ 26869 w 449442"/>
                <a:gd name="connsiteY16" fmla="*/ 339518 h 513855"/>
                <a:gd name="connsiteX17" fmla="*/ 502 w 449442"/>
                <a:gd name="connsiteY17" fmla="*/ 226090 h 513855"/>
                <a:gd name="connsiteX18" fmla="*/ 16583 w 449442"/>
                <a:gd name="connsiteY18" fmla="*/ 145856 h 513855"/>
                <a:gd name="connsiteX19" fmla="*/ 95031 w 449442"/>
                <a:gd name="connsiteY19" fmla="*/ 164947 h 513855"/>
                <a:gd name="connsiteX20" fmla="*/ 159850 w 449442"/>
                <a:gd name="connsiteY20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22977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17194 w 449442"/>
                <a:gd name="connsiteY2" fmla="*/ 40209 h 513855"/>
                <a:gd name="connsiteX3" fmla="*/ 353179 w 449442"/>
                <a:gd name="connsiteY3" fmla="*/ 3791 h 513855"/>
                <a:gd name="connsiteX4" fmla="*/ 352506 w 449442"/>
                <a:gd name="connsiteY4" fmla="*/ 56401 h 513855"/>
                <a:gd name="connsiteX5" fmla="*/ 368103 w 449442"/>
                <a:gd name="connsiteY5" fmla="*/ 150342 h 513855"/>
                <a:gd name="connsiteX6" fmla="*/ 394415 w 449442"/>
                <a:gd name="connsiteY6" fmla="*/ 37351 h 513855"/>
                <a:gd name="connsiteX7" fmla="*/ 430030 w 449442"/>
                <a:gd name="connsiteY7" fmla="*/ 4205 h 513855"/>
                <a:gd name="connsiteX8" fmla="*/ 421085 w 449442"/>
                <a:gd name="connsiteY8" fmla="*/ 63069 h 513855"/>
                <a:gd name="connsiteX9" fmla="*/ 442612 w 449442"/>
                <a:gd name="connsiteY9" fmla="*/ 123433 h 513855"/>
                <a:gd name="connsiteX10" fmla="*/ 448219 w 449442"/>
                <a:gd name="connsiteY10" fmla="*/ 224032 h 513855"/>
                <a:gd name="connsiteX11" fmla="*/ 421794 w 449442"/>
                <a:gd name="connsiteY11" fmla="*/ 352417 h 513855"/>
                <a:gd name="connsiteX12" fmla="*/ 392822 w 449442"/>
                <a:gd name="connsiteY12" fmla="*/ 455498 h 513855"/>
                <a:gd name="connsiteX13" fmla="*/ 228239 w 449442"/>
                <a:gd name="connsiteY13" fmla="*/ 513845 h 513855"/>
                <a:gd name="connsiteX14" fmla="*/ 51324 w 449442"/>
                <a:gd name="connsiteY14" fmla="*/ 459226 h 513855"/>
                <a:gd name="connsiteX15" fmla="*/ 26869 w 449442"/>
                <a:gd name="connsiteY15" fmla="*/ 339518 h 513855"/>
                <a:gd name="connsiteX16" fmla="*/ 502 w 449442"/>
                <a:gd name="connsiteY16" fmla="*/ 226090 h 513855"/>
                <a:gd name="connsiteX17" fmla="*/ 16583 w 449442"/>
                <a:gd name="connsiteY17" fmla="*/ 145856 h 513855"/>
                <a:gd name="connsiteX18" fmla="*/ 95031 w 449442"/>
                <a:gd name="connsiteY18" fmla="*/ 164947 h 513855"/>
                <a:gd name="connsiteX19" fmla="*/ 159850 w 449442"/>
                <a:gd name="connsiteY19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3179 w 449442"/>
                <a:gd name="connsiteY2" fmla="*/ 3791 h 513855"/>
                <a:gd name="connsiteX3" fmla="*/ 352506 w 449442"/>
                <a:gd name="connsiteY3" fmla="*/ 56401 h 513855"/>
                <a:gd name="connsiteX4" fmla="*/ 368103 w 449442"/>
                <a:gd name="connsiteY4" fmla="*/ 150342 h 513855"/>
                <a:gd name="connsiteX5" fmla="*/ 394415 w 449442"/>
                <a:gd name="connsiteY5" fmla="*/ 37351 h 513855"/>
                <a:gd name="connsiteX6" fmla="*/ 430030 w 449442"/>
                <a:gd name="connsiteY6" fmla="*/ 4205 h 513855"/>
                <a:gd name="connsiteX7" fmla="*/ 421085 w 449442"/>
                <a:gd name="connsiteY7" fmla="*/ 63069 h 513855"/>
                <a:gd name="connsiteX8" fmla="*/ 442612 w 449442"/>
                <a:gd name="connsiteY8" fmla="*/ 123433 h 513855"/>
                <a:gd name="connsiteX9" fmla="*/ 448219 w 449442"/>
                <a:gd name="connsiteY9" fmla="*/ 224032 h 513855"/>
                <a:gd name="connsiteX10" fmla="*/ 421794 w 449442"/>
                <a:gd name="connsiteY10" fmla="*/ 352417 h 513855"/>
                <a:gd name="connsiteX11" fmla="*/ 392822 w 449442"/>
                <a:gd name="connsiteY11" fmla="*/ 455498 h 513855"/>
                <a:gd name="connsiteX12" fmla="*/ 228239 w 449442"/>
                <a:gd name="connsiteY12" fmla="*/ 513845 h 513855"/>
                <a:gd name="connsiteX13" fmla="*/ 51324 w 449442"/>
                <a:gd name="connsiteY13" fmla="*/ 459226 h 513855"/>
                <a:gd name="connsiteX14" fmla="*/ 26869 w 449442"/>
                <a:gd name="connsiteY14" fmla="*/ 339518 h 513855"/>
                <a:gd name="connsiteX15" fmla="*/ 502 w 449442"/>
                <a:gd name="connsiteY15" fmla="*/ 226090 h 513855"/>
                <a:gd name="connsiteX16" fmla="*/ 16583 w 449442"/>
                <a:gd name="connsiteY16" fmla="*/ 145856 h 513855"/>
                <a:gd name="connsiteX17" fmla="*/ 95031 w 449442"/>
                <a:gd name="connsiteY17" fmla="*/ 164947 h 513855"/>
                <a:gd name="connsiteX18" fmla="*/ 159850 w 449442"/>
                <a:gd name="connsiteY18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52506 w 449442"/>
                <a:gd name="connsiteY2" fmla="*/ 56401 h 513855"/>
                <a:gd name="connsiteX3" fmla="*/ 368103 w 449442"/>
                <a:gd name="connsiteY3" fmla="*/ 150342 h 513855"/>
                <a:gd name="connsiteX4" fmla="*/ 394415 w 449442"/>
                <a:gd name="connsiteY4" fmla="*/ 37351 h 513855"/>
                <a:gd name="connsiteX5" fmla="*/ 430030 w 449442"/>
                <a:gd name="connsiteY5" fmla="*/ 4205 h 513855"/>
                <a:gd name="connsiteX6" fmla="*/ 421085 w 449442"/>
                <a:gd name="connsiteY6" fmla="*/ 63069 h 513855"/>
                <a:gd name="connsiteX7" fmla="*/ 442612 w 449442"/>
                <a:gd name="connsiteY7" fmla="*/ 123433 h 513855"/>
                <a:gd name="connsiteX8" fmla="*/ 448219 w 449442"/>
                <a:gd name="connsiteY8" fmla="*/ 224032 h 513855"/>
                <a:gd name="connsiteX9" fmla="*/ 421794 w 449442"/>
                <a:gd name="connsiteY9" fmla="*/ 352417 h 513855"/>
                <a:gd name="connsiteX10" fmla="*/ 392822 w 449442"/>
                <a:gd name="connsiteY10" fmla="*/ 455498 h 513855"/>
                <a:gd name="connsiteX11" fmla="*/ 228239 w 449442"/>
                <a:gd name="connsiteY11" fmla="*/ 513845 h 513855"/>
                <a:gd name="connsiteX12" fmla="*/ 51324 w 449442"/>
                <a:gd name="connsiteY12" fmla="*/ 459226 h 513855"/>
                <a:gd name="connsiteX13" fmla="*/ 26869 w 449442"/>
                <a:gd name="connsiteY13" fmla="*/ 339518 h 513855"/>
                <a:gd name="connsiteX14" fmla="*/ 502 w 449442"/>
                <a:gd name="connsiteY14" fmla="*/ 226090 h 513855"/>
                <a:gd name="connsiteX15" fmla="*/ 16583 w 449442"/>
                <a:gd name="connsiteY15" fmla="*/ 145856 h 513855"/>
                <a:gd name="connsiteX16" fmla="*/ 95031 w 449442"/>
                <a:gd name="connsiteY16" fmla="*/ 164947 h 513855"/>
                <a:gd name="connsiteX17" fmla="*/ 159850 w 449442"/>
                <a:gd name="connsiteY17" fmla="*/ 145074 h 513855"/>
                <a:gd name="connsiteX0" fmla="*/ 159850 w 449442"/>
                <a:gd name="connsiteY0" fmla="*/ 145074 h 513855"/>
                <a:gd name="connsiteX1" fmla="*/ 294060 w 449442"/>
                <a:gd name="connsiteY1" fmla="*/ 142531 h 513855"/>
                <a:gd name="connsiteX2" fmla="*/ 368103 w 449442"/>
                <a:gd name="connsiteY2" fmla="*/ 150342 h 513855"/>
                <a:gd name="connsiteX3" fmla="*/ 394415 w 449442"/>
                <a:gd name="connsiteY3" fmla="*/ 37351 h 513855"/>
                <a:gd name="connsiteX4" fmla="*/ 430030 w 449442"/>
                <a:gd name="connsiteY4" fmla="*/ 4205 h 513855"/>
                <a:gd name="connsiteX5" fmla="*/ 421085 w 449442"/>
                <a:gd name="connsiteY5" fmla="*/ 63069 h 513855"/>
                <a:gd name="connsiteX6" fmla="*/ 442612 w 449442"/>
                <a:gd name="connsiteY6" fmla="*/ 123433 h 513855"/>
                <a:gd name="connsiteX7" fmla="*/ 448219 w 449442"/>
                <a:gd name="connsiteY7" fmla="*/ 224032 h 513855"/>
                <a:gd name="connsiteX8" fmla="*/ 421794 w 449442"/>
                <a:gd name="connsiteY8" fmla="*/ 352417 h 513855"/>
                <a:gd name="connsiteX9" fmla="*/ 392822 w 449442"/>
                <a:gd name="connsiteY9" fmla="*/ 455498 h 513855"/>
                <a:gd name="connsiteX10" fmla="*/ 228239 w 449442"/>
                <a:gd name="connsiteY10" fmla="*/ 513845 h 513855"/>
                <a:gd name="connsiteX11" fmla="*/ 51324 w 449442"/>
                <a:gd name="connsiteY11" fmla="*/ 459226 h 513855"/>
                <a:gd name="connsiteX12" fmla="*/ 26869 w 449442"/>
                <a:gd name="connsiteY12" fmla="*/ 339518 h 513855"/>
                <a:gd name="connsiteX13" fmla="*/ 502 w 449442"/>
                <a:gd name="connsiteY13" fmla="*/ 226090 h 513855"/>
                <a:gd name="connsiteX14" fmla="*/ 16583 w 449442"/>
                <a:gd name="connsiteY14" fmla="*/ 145856 h 513855"/>
                <a:gd name="connsiteX15" fmla="*/ 95031 w 449442"/>
                <a:gd name="connsiteY15" fmla="*/ 164947 h 513855"/>
                <a:gd name="connsiteX16" fmla="*/ 159850 w 449442"/>
                <a:gd name="connsiteY16" fmla="*/ 145074 h 513855"/>
                <a:gd name="connsiteX0" fmla="*/ 159850 w 449442"/>
                <a:gd name="connsiteY0" fmla="*/ 143342 h 512123"/>
                <a:gd name="connsiteX1" fmla="*/ 294060 w 449442"/>
                <a:gd name="connsiteY1" fmla="*/ 140799 h 512123"/>
                <a:gd name="connsiteX2" fmla="*/ 368103 w 449442"/>
                <a:gd name="connsiteY2" fmla="*/ 148610 h 512123"/>
                <a:gd name="connsiteX3" fmla="*/ 430030 w 449442"/>
                <a:gd name="connsiteY3" fmla="*/ 2473 h 512123"/>
                <a:gd name="connsiteX4" fmla="*/ 421085 w 449442"/>
                <a:gd name="connsiteY4" fmla="*/ 61337 h 512123"/>
                <a:gd name="connsiteX5" fmla="*/ 442612 w 449442"/>
                <a:gd name="connsiteY5" fmla="*/ 121701 h 512123"/>
                <a:gd name="connsiteX6" fmla="*/ 448219 w 449442"/>
                <a:gd name="connsiteY6" fmla="*/ 222300 h 512123"/>
                <a:gd name="connsiteX7" fmla="*/ 421794 w 449442"/>
                <a:gd name="connsiteY7" fmla="*/ 350685 h 512123"/>
                <a:gd name="connsiteX8" fmla="*/ 392822 w 449442"/>
                <a:gd name="connsiteY8" fmla="*/ 453766 h 512123"/>
                <a:gd name="connsiteX9" fmla="*/ 228239 w 449442"/>
                <a:gd name="connsiteY9" fmla="*/ 512113 h 512123"/>
                <a:gd name="connsiteX10" fmla="*/ 51324 w 449442"/>
                <a:gd name="connsiteY10" fmla="*/ 457494 h 512123"/>
                <a:gd name="connsiteX11" fmla="*/ 26869 w 449442"/>
                <a:gd name="connsiteY11" fmla="*/ 337786 h 512123"/>
                <a:gd name="connsiteX12" fmla="*/ 502 w 449442"/>
                <a:gd name="connsiteY12" fmla="*/ 224358 h 512123"/>
                <a:gd name="connsiteX13" fmla="*/ 16583 w 449442"/>
                <a:gd name="connsiteY13" fmla="*/ 144124 h 512123"/>
                <a:gd name="connsiteX14" fmla="*/ 95031 w 449442"/>
                <a:gd name="connsiteY14" fmla="*/ 163215 h 512123"/>
                <a:gd name="connsiteX15" fmla="*/ 159850 w 449442"/>
                <a:gd name="connsiteY15" fmla="*/ 143342 h 512123"/>
                <a:gd name="connsiteX0" fmla="*/ 159850 w 449442"/>
                <a:gd name="connsiteY0" fmla="*/ 82369 h 451150"/>
                <a:gd name="connsiteX1" fmla="*/ 294060 w 449442"/>
                <a:gd name="connsiteY1" fmla="*/ 79826 h 451150"/>
                <a:gd name="connsiteX2" fmla="*/ 368103 w 449442"/>
                <a:gd name="connsiteY2" fmla="*/ 87637 h 451150"/>
                <a:gd name="connsiteX3" fmla="*/ 421085 w 449442"/>
                <a:gd name="connsiteY3" fmla="*/ 364 h 451150"/>
                <a:gd name="connsiteX4" fmla="*/ 442612 w 449442"/>
                <a:gd name="connsiteY4" fmla="*/ 60728 h 451150"/>
                <a:gd name="connsiteX5" fmla="*/ 448219 w 449442"/>
                <a:gd name="connsiteY5" fmla="*/ 161327 h 451150"/>
                <a:gd name="connsiteX6" fmla="*/ 421794 w 449442"/>
                <a:gd name="connsiteY6" fmla="*/ 289712 h 451150"/>
                <a:gd name="connsiteX7" fmla="*/ 392822 w 449442"/>
                <a:gd name="connsiteY7" fmla="*/ 392793 h 451150"/>
                <a:gd name="connsiteX8" fmla="*/ 228239 w 449442"/>
                <a:gd name="connsiteY8" fmla="*/ 451140 h 451150"/>
                <a:gd name="connsiteX9" fmla="*/ 51324 w 449442"/>
                <a:gd name="connsiteY9" fmla="*/ 396521 h 451150"/>
                <a:gd name="connsiteX10" fmla="*/ 26869 w 449442"/>
                <a:gd name="connsiteY10" fmla="*/ 276813 h 451150"/>
                <a:gd name="connsiteX11" fmla="*/ 502 w 449442"/>
                <a:gd name="connsiteY11" fmla="*/ 163385 h 451150"/>
                <a:gd name="connsiteX12" fmla="*/ 16583 w 449442"/>
                <a:gd name="connsiteY12" fmla="*/ 83151 h 451150"/>
                <a:gd name="connsiteX13" fmla="*/ 95031 w 449442"/>
                <a:gd name="connsiteY13" fmla="*/ 102242 h 451150"/>
                <a:gd name="connsiteX14" fmla="*/ 159850 w 449442"/>
                <a:gd name="connsiteY14" fmla="*/ 82369 h 451150"/>
                <a:gd name="connsiteX0" fmla="*/ 159850 w 451734"/>
                <a:gd name="connsiteY0" fmla="*/ 24186 h 392967"/>
                <a:gd name="connsiteX1" fmla="*/ 294060 w 451734"/>
                <a:gd name="connsiteY1" fmla="*/ 21643 h 392967"/>
                <a:gd name="connsiteX2" fmla="*/ 368103 w 451734"/>
                <a:gd name="connsiteY2" fmla="*/ 29454 h 392967"/>
                <a:gd name="connsiteX3" fmla="*/ 442612 w 451734"/>
                <a:gd name="connsiteY3" fmla="*/ 2545 h 392967"/>
                <a:gd name="connsiteX4" fmla="*/ 448219 w 451734"/>
                <a:gd name="connsiteY4" fmla="*/ 103144 h 392967"/>
                <a:gd name="connsiteX5" fmla="*/ 421794 w 451734"/>
                <a:gd name="connsiteY5" fmla="*/ 231529 h 392967"/>
                <a:gd name="connsiteX6" fmla="*/ 392822 w 451734"/>
                <a:gd name="connsiteY6" fmla="*/ 334610 h 392967"/>
                <a:gd name="connsiteX7" fmla="*/ 228239 w 451734"/>
                <a:gd name="connsiteY7" fmla="*/ 392957 h 392967"/>
                <a:gd name="connsiteX8" fmla="*/ 51324 w 451734"/>
                <a:gd name="connsiteY8" fmla="*/ 338338 h 392967"/>
                <a:gd name="connsiteX9" fmla="*/ 26869 w 451734"/>
                <a:gd name="connsiteY9" fmla="*/ 218630 h 392967"/>
                <a:gd name="connsiteX10" fmla="*/ 502 w 451734"/>
                <a:gd name="connsiteY10" fmla="*/ 105202 h 392967"/>
                <a:gd name="connsiteX11" fmla="*/ 16583 w 451734"/>
                <a:gd name="connsiteY11" fmla="*/ 24968 h 392967"/>
                <a:gd name="connsiteX12" fmla="*/ 95031 w 451734"/>
                <a:gd name="connsiteY12" fmla="*/ 44059 h 392967"/>
                <a:gd name="connsiteX13" fmla="*/ 159850 w 451734"/>
                <a:gd name="connsiteY13" fmla="*/ 24186 h 392967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95031 w 456702"/>
                <a:gd name="connsiteY11" fmla="*/ 45105 h 394013"/>
                <a:gd name="connsiteX12" fmla="*/ 159850 w 456702"/>
                <a:gd name="connsiteY12" fmla="*/ 25232 h 394013"/>
                <a:gd name="connsiteX0" fmla="*/ 159850 w 456702"/>
                <a:gd name="connsiteY0" fmla="*/ 25232 h 394013"/>
                <a:gd name="connsiteX1" fmla="*/ 294060 w 456702"/>
                <a:gd name="connsiteY1" fmla="*/ 22689 h 394013"/>
                <a:gd name="connsiteX2" fmla="*/ 442612 w 456702"/>
                <a:gd name="connsiteY2" fmla="*/ 3591 h 394013"/>
                <a:gd name="connsiteX3" fmla="*/ 448219 w 456702"/>
                <a:gd name="connsiteY3" fmla="*/ 104190 h 394013"/>
                <a:gd name="connsiteX4" fmla="*/ 421794 w 456702"/>
                <a:gd name="connsiteY4" fmla="*/ 232575 h 394013"/>
                <a:gd name="connsiteX5" fmla="*/ 392822 w 456702"/>
                <a:gd name="connsiteY5" fmla="*/ 335656 h 394013"/>
                <a:gd name="connsiteX6" fmla="*/ 228239 w 456702"/>
                <a:gd name="connsiteY6" fmla="*/ 394003 h 394013"/>
                <a:gd name="connsiteX7" fmla="*/ 51324 w 456702"/>
                <a:gd name="connsiteY7" fmla="*/ 339384 h 394013"/>
                <a:gd name="connsiteX8" fmla="*/ 26869 w 456702"/>
                <a:gd name="connsiteY8" fmla="*/ 219676 h 394013"/>
                <a:gd name="connsiteX9" fmla="*/ 502 w 456702"/>
                <a:gd name="connsiteY9" fmla="*/ 106248 h 394013"/>
                <a:gd name="connsiteX10" fmla="*/ 16583 w 456702"/>
                <a:gd name="connsiteY10" fmla="*/ 26014 h 394013"/>
                <a:gd name="connsiteX11" fmla="*/ 159850 w 456702"/>
                <a:gd name="connsiteY11" fmla="*/ 25232 h 394013"/>
                <a:gd name="connsiteX0" fmla="*/ 159850 w 456702"/>
                <a:gd name="connsiteY0" fmla="*/ 21641 h 390422"/>
                <a:gd name="connsiteX1" fmla="*/ 442612 w 456702"/>
                <a:gd name="connsiteY1" fmla="*/ 0 h 390422"/>
                <a:gd name="connsiteX2" fmla="*/ 448219 w 456702"/>
                <a:gd name="connsiteY2" fmla="*/ 100599 h 390422"/>
                <a:gd name="connsiteX3" fmla="*/ 421794 w 456702"/>
                <a:gd name="connsiteY3" fmla="*/ 228984 h 390422"/>
                <a:gd name="connsiteX4" fmla="*/ 392822 w 456702"/>
                <a:gd name="connsiteY4" fmla="*/ 332065 h 390422"/>
                <a:gd name="connsiteX5" fmla="*/ 228239 w 456702"/>
                <a:gd name="connsiteY5" fmla="*/ 390412 h 390422"/>
                <a:gd name="connsiteX6" fmla="*/ 51324 w 456702"/>
                <a:gd name="connsiteY6" fmla="*/ 335793 h 390422"/>
                <a:gd name="connsiteX7" fmla="*/ 26869 w 456702"/>
                <a:gd name="connsiteY7" fmla="*/ 216085 h 390422"/>
                <a:gd name="connsiteX8" fmla="*/ 502 w 456702"/>
                <a:gd name="connsiteY8" fmla="*/ 102657 h 390422"/>
                <a:gd name="connsiteX9" fmla="*/ 16583 w 456702"/>
                <a:gd name="connsiteY9" fmla="*/ 22423 h 390422"/>
                <a:gd name="connsiteX10" fmla="*/ 159850 w 456702"/>
                <a:gd name="connsiteY10" fmla="*/ 21641 h 390422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9544 w 467839"/>
                <a:gd name="connsiteY0" fmla="*/ 23900 h 394114"/>
                <a:gd name="connsiteX1" fmla="*/ 448673 w 467839"/>
                <a:gd name="connsiteY1" fmla="*/ 3692 h 394114"/>
                <a:gd name="connsiteX2" fmla="*/ 454280 w 467839"/>
                <a:gd name="connsiteY2" fmla="*/ 104291 h 394114"/>
                <a:gd name="connsiteX3" fmla="*/ 427855 w 467839"/>
                <a:gd name="connsiteY3" fmla="*/ 232676 h 394114"/>
                <a:gd name="connsiteX4" fmla="*/ 398883 w 467839"/>
                <a:gd name="connsiteY4" fmla="*/ 335757 h 394114"/>
                <a:gd name="connsiteX5" fmla="*/ 234300 w 467839"/>
                <a:gd name="connsiteY5" fmla="*/ 394104 h 394114"/>
                <a:gd name="connsiteX6" fmla="*/ 57385 w 467839"/>
                <a:gd name="connsiteY6" fmla="*/ 339485 h 394114"/>
                <a:gd name="connsiteX7" fmla="*/ 32930 w 467839"/>
                <a:gd name="connsiteY7" fmla="*/ 219777 h 394114"/>
                <a:gd name="connsiteX8" fmla="*/ 6563 w 467839"/>
                <a:gd name="connsiteY8" fmla="*/ 106349 h 394114"/>
                <a:gd name="connsiteX9" fmla="*/ 22644 w 467839"/>
                <a:gd name="connsiteY9" fmla="*/ 26115 h 394114"/>
                <a:gd name="connsiteX10" fmla="*/ 229544 w 467839"/>
                <a:gd name="connsiteY10" fmla="*/ 23900 h 394114"/>
                <a:gd name="connsiteX0" fmla="*/ 223386 w 467886"/>
                <a:gd name="connsiteY0" fmla="*/ 19229 h 395175"/>
                <a:gd name="connsiteX1" fmla="*/ 448300 w 467886"/>
                <a:gd name="connsiteY1" fmla="*/ 4753 h 395175"/>
                <a:gd name="connsiteX2" fmla="*/ 453907 w 467886"/>
                <a:gd name="connsiteY2" fmla="*/ 105352 h 395175"/>
                <a:gd name="connsiteX3" fmla="*/ 427482 w 467886"/>
                <a:gd name="connsiteY3" fmla="*/ 233737 h 395175"/>
                <a:gd name="connsiteX4" fmla="*/ 398510 w 467886"/>
                <a:gd name="connsiteY4" fmla="*/ 336818 h 395175"/>
                <a:gd name="connsiteX5" fmla="*/ 233927 w 467886"/>
                <a:gd name="connsiteY5" fmla="*/ 395165 h 395175"/>
                <a:gd name="connsiteX6" fmla="*/ 57012 w 467886"/>
                <a:gd name="connsiteY6" fmla="*/ 340546 h 395175"/>
                <a:gd name="connsiteX7" fmla="*/ 32557 w 467886"/>
                <a:gd name="connsiteY7" fmla="*/ 220838 h 395175"/>
                <a:gd name="connsiteX8" fmla="*/ 6190 w 467886"/>
                <a:gd name="connsiteY8" fmla="*/ 107410 h 395175"/>
                <a:gd name="connsiteX9" fmla="*/ 22271 w 467886"/>
                <a:gd name="connsiteY9" fmla="*/ 27176 h 395175"/>
                <a:gd name="connsiteX10" fmla="*/ 223386 w 467886"/>
                <a:gd name="connsiteY10" fmla="*/ 19229 h 395175"/>
                <a:gd name="connsiteX0" fmla="*/ 229543 w 467839"/>
                <a:gd name="connsiteY0" fmla="*/ 11915 h 397892"/>
                <a:gd name="connsiteX1" fmla="*/ 448673 w 467839"/>
                <a:gd name="connsiteY1" fmla="*/ 7470 h 397892"/>
                <a:gd name="connsiteX2" fmla="*/ 454280 w 467839"/>
                <a:gd name="connsiteY2" fmla="*/ 108069 h 397892"/>
                <a:gd name="connsiteX3" fmla="*/ 427855 w 467839"/>
                <a:gd name="connsiteY3" fmla="*/ 236454 h 397892"/>
                <a:gd name="connsiteX4" fmla="*/ 398883 w 467839"/>
                <a:gd name="connsiteY4" fmla="*/ 339535 h 397892"/>
                <a:gd name="connsiteX5" fmla="*/ 234300 w 467839"/>
                <a:gd name="connsiteY5" fmla="*/ 397882 h 397892"/>
                <a:gd name="connsiteX6" fmla="*/ 57385 w 467839"/>
                <a:gd name="connsiteY6" fmla="*/ 343263 h 397892"/>
                <a:gd name="connsiteX7" fmla="*/ 32930 w 467839"/>
                <a:gd name="connsiteY7" fmla="*/ 223555 h 397892"/>
                <a:gd name="connsiteX8" fmla="*/ 6563 w 467839"/>
                <a:gd name="connsiteY8" fmla="*/ 110127 h 397892"/>
                <a:gd name="connsiteX9" fmla="*/ 22644 w 467839"/>
                <a:gd name="connsiteY9" fmla="*/ 29893 h 397892"/>
                <a:gd name="connsiteX10" fmla="*/ 229543 w 467839"/>
                <a:gd name="connsiteY10" fmla="*/ 11915 h 397892"/>
                <a:gd name="connsiteX0" fmla="*/ 229543 w 460158"/>
                <a:gd name="connsiteY0" fmla="*/ 11173 h 397150"/>
                <a:gd name="connsiteX1" fmla="*/ 448673 w 460158"/>
                <a:gd name="connsiteY1" fmla="*/ 6728 h 397150"/>
                <a:gd name="connsiteX2" fmla="*/ 429212 w 460158"/>
                <a:gd name="connsiteY2" fmla="*/ 97296 h 397150"/>
                <a:gd name="connsiteX3" fmla="*/ 427855 w 460158"/>
                <a:gd name="connsiteY3" fmla="*/ 235712 h 397150"/>
                <a:gd name="connsiteX4" fmla="*/ 398883 w 460158"/>
                <a:gd name="connsiteY4" fmla="*/ 338793 h 397150"/>
                <a:gd name="connsiteX5" fmla="*/ 234300 w 460158"/>
                <a:gd name="connsiteY5" fmla="*/ 397140 h 397150"/>
                <a:gd name="connsiteX6" fmla="*/ 57385 w 460158"/>
                <a:gd name="connsiteY6" fmla="*/ 342521 h 397150"/>
                <a:gd name="connsiteX7" fmla="*/ 32930 w 460158"/>
                <a:gd name="connsiteY7" fmla="*/ 222813 h 397150"/>
                <a:gd name="connsiteX8" fmla="*/ 6563 w 460158"/>
                <a:gd name="connsiteY8" fmla="*/ 109385 h 397150"/>
                <a:gd name="connsiteX9" fmla="*/ 22644 w 460158"/>
                <a:gd name="connsiteY9" fmla="*/ 29151 h 397150"/>
                <a:gd name="connsiteX10" fmla="*/ 229543 w 460158"/>
                <a:gd name="connsiteY10" fmla="*/ 11173 h 39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158" h="397150">
                  <a:moveTo>
                    <a:pt x="229543" y="11173"/>
                  </a:moveTo>
                  <a:cubicBezTo>
                    <a:pt x="302586" y="4437"/>
                    <a:pt x="415395" y="-7626"/>
                    <a:pt x="448673" y="6728"/>
                  </a:cubicBezTo>
                  <a:cubicBezTo>
                    <a:pt x="481951" y="21082"/>
                    <a:pt x="432682" y="59132"/>
                    <a:pt x="429212" y="97296"/>
                  </a:cubicBezTo>
                  <a:cubicBezTo>
                    <a:pt x="425742" y="135460"/>
                    <a:pt x="430017" y="193074"/>
                    <a:pt x="427855" y="235712"/>
                  </a:cubicBezTo>
                  <a:cubicBezTo>
                    <a:pt x="425693" y="278350"/>
                    <a:pt x="431142" y="311888"/>
                    <a:pt x="398883" y="338793"/>
                  </a:cubicBezTo>
                  <a:cubicBezTo>
                    <a:pt x="366624" y="365698"/>
                    <a:pt x="291216" y="396519"/>
                    <a:pt x="234300" y="397140"/>
                  </a:cubicBezTo>
                  <a:cubicBezTo>
                    <a:pt x="177384" y="397761"/>
                    <a:pt x="90947" y="371576"/>
                    <a:pt x="57385" y="342521"/>
                  </a:cubicBezTo>
                  <a:cubicBezTo>
                    <a:pt x="23823" y="313467"/>
                    <a:pt x="38508" y="266446"/>
                    <a:pt x="32930" y="222813"/>
                  </a:cubicBezTo>
                  <a:cubicBezTo>
                    <a:pt x="27352" y="179180"/>
                    <a:pt x="8277" y="141662"/>
                    <a:pt x="6563" y="109385"/>
                  </a:cubicBezTo>
                  <a:cubicBezTo>
                    <a:pt x="4849" y="77108"/>
                    <a:pt x="-14519" y="45520"/>
                    <a:pt x="22644" y="29151"/>
                  </a:cubicBezTo>
                  <a:cubicBezTo>
                    <a:pt x="59807" y="12782"/>
                    <a:pt x="156500" y="17909"/>
                    <a:pt x="229543" y="11173"/>
                  </a:cubicBezTo>
                  <a:close/>
                </a:path>
              </a:pathLst>
            </a:custGeom>
            <a:solidFill>
              <a:srgbClr val="BB9BD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978CF45-30C4-3D4C-6C16-086A3BDC8C59}"/>
                </a:ext>
              </a:extLst>
            </p:cNvPr>
            <p:cNvGrpSpPr/>
            <p:nvPr/>
          </p:nvGrpSpPr>
          <p:grpSpPr>
            <a:xfrm>
              <a:off x="2326623" y="4602543"/>
              <a:ext cx="963422" cy="915811"/>
              <a:chOff x="4282682" y="2332578"/>
              <a:chExt cx="147396" cy="140112"/>
            </a:xfrm>
          </p:grpSpPr>
          <p:sp>
            <p:nvSpPr>
              <p:cNvPr id="233" name="Oval 3">
                <a:extLst>
                  <a:ext uri="{FF2B5EF4-FFF2-40B4-BE49-F238E27FC236}">
                    <a16:creationId xmlns:a16="http://schemas.microsoft.com/office/drawing/2014/main" id="{38182629-5363-07FD-E2FE-D5B152A49F5A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Oval 3">
                <a:extLst>
                  <a:ext uri="{FF2B5EF4-FFF2-40B4-BE49-F238E27FC236}">
                    <a16:creationId xmlns:a16="http://schemas.microsoft.com/office/drawing/2014/main" id="{4DCEA9E1-E57C-047E-D050-22DE84730FE9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Oval 3">
                <a:extLst>
                  <a:ext uri="{FF2B5EF4-FFF2-40B4-BE49-F238E27FC236}">
                    <a16:creationId xmlns:a16="http://schemas.microsoft.com/office/drawing/2014/main" id="{51911C5A-7883-36CE-AB9B-D8EE139294F5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97A78E7-5C35-837D-8727-8FE1696CAAC0}"/>
                </a:ext>
              </a:extLst>
            </p:cNvPr>
            <p:cNvSpPr/>
            <p:nvPr/>
          </p:nvSpPr>
          <p:spPr>
            <a:xfrm rot="18926144">
              <a:off x="2141056" y="5595708"/>
              <a:ext cx="451559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B248B1B2-18B1-3DB6-4C1B-7C366D9D3BBC}"/>
                </a:ext>
              </a:extLst>
            </p:cNvPr>
            <p:cNvSpPr/>
            <p:nvPr/>
          </p:nvSpPr>
          <p:spPr>
            <a:xfrm rot="18926144">
              <a:off x="2103235" y="4264567"/>
              <a:ext cx="373696" cy="373696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B5E6B9A-4945-432E-8D12-B70250280029}"/>
                </a:ext>
              </a:extLst>
            </p:cNvPr>
            <p:cNvSpPr/>
            <p:nvPr/>
          </p:nvSpPr>
          <p:spPr>
            <a:xfrm rot="18926144">
              <a:off x="3215682" y="4327202"/>
              <a:ext cx="29425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917548A-AA0F-5378-F8DE-03D827773710}"/>
                </a:ext>
              </a:extLst>
            </p:cNvPr>
            <p:cNvSpPr/>
            <p:nvPr/>
          </p:nvSpPr>
          <p:spPr>
            <a:xfrm rot="18926144">
              <a:off x="3234635" y="5399566"/>
              <a:ext cx="235405" cy="23540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33">
              <a:extLst>
                <a:ext uri="{FF2B5EF4-FFF2-40B4-BE49-F238E27FC236}">
                  <a16:creationId xmlns:a16="http://schemas.microsoft.com/office/drawing/2014/main" id="{DA444109-340B-F613-8D76-8B3B0A84EAF0}"/>
                </a:ext>
              </a:extLst>
            </p:cNvPr>
            <p:cNvSpPr/>
            <p:nvPr/>
          </p:nvSpPr>
          <p:spPr>
            <a:xfrm rot="21441036">
              <a:off x="2115365" y="3793302"/>
              <a:ext cx="876756" cy="303206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33">
              <a:extLst>
                <a:ext uri="{FF2B5EF4-FFF2-40B4-BE49-F238E27FC236}">
                  <a16:creationId xmlns:a16="http://schemas.microsoft.com/office/drawing/2014/main" id="{788B21AE-6246-8315-B4AD-A7DE56B4E9BD}"/>
                </a:ext>
              </a:extLst>
            </p:cNvPr>
            <p:cNvSpPr/>
            <p:nvPr/>
          </p:nvSpPr>
          <p:spPr>
            <a:xfrm rot="21441036">
              <a:off x="3150930" y="3791194"/>
              <a:ext cx="294255" cy="294255"/>
            </a:xfrm>
            <a:custGeom>
              <a:avLst/>
              <a:gdLst>
                <a:gd name="connsiteX0" fmla="*/ 0 w 102542"/>
                <a:gd name="connsiteY0" fmla="*/ 22860 h 45719"/>
                <a:gd name="connsiteX1" fmla="*/ 51271 w 102542"/>
                <a:gd name="connsiteY1" fmla="*/ 0 h 45719"/>
                <a:gd name="connsiteX2" fmla="*/ 102542 w 102542"/>
                <a:gd name="connsiteY2" fmla="*/ 22860 h 45719"/>
                <a:gd name="connsiteX3" fmla="*/ 51271 w 102542"/>
                <a:gd name="connsiteY3" fmla="*/ 45720 h 45719"/>
                <a:gd name="connsiteX4" fmla="*/ 0 w 102542"/>
                <a:gd name="connsiteY4" fmla="*/ 22860 h 45719"/>
                <a:gd name="connsiteX0" fmla="*/ 0 w 102542"/>
                <a:gd name="connsiteY0" fmla="*/ 22860 h 37095"/>
                <a:gd name="connsiteX1" fmla="*/ 51271 w 102542"/>
                <a:gd name="connsiteY1" fmla="*/ 0 h 37095"/>
                <a:gd name="connsiteX2" fmla="*/ 102542 w 102542"/>
                <a:gd name="connsiteY2" fmla="*/ 22860 h 37095"/>
                <a:gd name="connsiteX3" fmla="*/ 51118 w 102542"/>
                <a:gd name="connsiteY3" fmla="*/ 37095 h 37095"/>
                <a:gd name="connsiteX4" fmla="*/ 0 w 102542"/>
                <a:gd name="connsiteY4" fmla="*/ 22860 h 37095"/>
                <a:gd name="connsiteX0" fmla="*/ 0 w 107265"/>
                <a:gd name="connsiteY0" fmla="*/ 22860 h 37095"/>
                <a:gd name="connsiteX1" fmla="*/ 51271 w 107265"/>
                <a:gd name="connsiteY1" fmla="*/ 0 h 37095"/>
                <a:gd name="connsiteX2" fmla="*/ 107265 w 107265"/>
                <a:gd name="connsiteY2" fmla="*/ 22250 h 37095"/>
                <a:gd name="connsiteX3" fmla="*/ 51118 w 107265"/>
                <a:gd name="connsiteY3" fmla="*/ 37095 h 37095"/>
                <a:gd name="connsiteX4" fmla="*/ 0 w 107265"/>
                <a:gd name="connsiteY4" fmla="*/ 2286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5" h="37095">
                  <a:moveTo>
                    <a:pt x="0" y="22860"/>
                  </a:moveTo>
                  <a:cubicBezTo>
                    <a:pt x="25" y="16678"/>
                    <a:pt x="33394" y="102"/>
                    <a:pt x="51271" y="0"/>
                  </a:cubicBezTo>
                  <a:cubicBezTo>
                    <a:pt x="69148" y="-102"/>
                    <a:pt x="107265" y="9625"/>
                    <a:pt x="107265" y="22250"/>
                  </a:cubicBezTo>
                  <a:cubicBezTo>
                    <a:pt x="107265" y="34875"/>
                    <a:pt x="68995" y="36993"/>
                    <a:pt x="51118" y="37095"/>
                  </a:cubicBezTo>
                  <a:cubicBezTo>
                    <a:pt x="33241" y="37197"/>
                    <a:pt x="-25" y="29042"/>
                    <a:pt x="0" y="22860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52">
              <a:extLst>
                <a:ext uri="{FF2B5EF4-FFF2-40B4-BE49-F238E27FC236}">
                  <a16:creationId xmlns:a16="http://schemas.microsoft.com/office/drawing/2014/main" id="{EFE7E8BC-A5DC-BF61-5928-98DBDF00DECD}"/>
                </a:ext>
              </a:extLst>
            </p:cNvPr>
            <p:cNvSpPr/>
            <p:nvPr/>
          </p:nvSpPr>
          <p:spPr>
            <a:xfrm rot="17222759">
              <a:off x="1984683" y="3356753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Oval 52">
              <a:extLst>
                <a:ext uri="{FF2B5EF4-FFF2-40B4-BE49-F238E27FC236}">
                  <a16:creationId xmlns:a16="http://schemas.microsoft.com/office/drawing/2014/main" id="{207F12B8-AFD6-A74B-742E-69122CF3166C}"/>
                </a:ext>
              </a:extLst>
            </p:cNvPr>
            <p:cNvSpPr/>
            <p:nvPr/>
          </p:nvSpPr>
          <p:spPr>
            <a:xfrm rot="17222759">
              <a:off x="2347211" y="307814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Oval 52">
              <a:extLst>
                <a:ext uri="{FF2B5EF4-FFF2-40B4-BE49-F238E27FC236}">
                  <a16:creationId xmlns:a16="http://schemas.microsoft.com/office/drawing/2014/main" id="{8B1F8D30-ED62-158B-96DD-0BE8F422ACE0}"/>
                </a:ext>
              </a:extLst>
            </p:cNvPr>
            <p:cNvSpPr/>
            <p:nvPr/>
          </p:nvSpPr>
          <p:spPr>
            <a:xfrm rot="17222759">
              <a:off x="2652676" y="3333254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Oval 52">
              <a:extLst>
                <a:ext uri="{FF2B5EF4-FFF2-40B4-BE49-F238E27FC236}">
                  <a16:creationId xmlns:a16="http://schemas.microsoft.com/office/drawing/2014/main" id="{9921C903-8F90-449B-0E42-8814CBFEA603}"/>
                </a:ext>
              </a:extLst>
            </p:cNvPr>
            <p:cNvSpPr/>
            <p:nvPr/>
          </p:nvSpPr>
          <p:spPr>
            <a:xfrm rot="17222759">
              <a:off x="2964855" y="3027788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Oval 52">
              <a:extLst>
                <a:ext uri="{FF2B5EF4-FFF2-40B4-BE49-F238E27FC236}">
                  <a16:creationId xmlns:a16="http://schemas.microsoft.com/office/drawing/2014/main" id="{C0449275-B65D-961D-0644-7374589593F3}"/>
                </a:ext>
              </a:extLst>
            </p:cNvPr>
            <p:cNvSpPr/>
            <p:nvPr/>
          </p:nvSpPr>
          <p:spPr>
            <a:xfrm rot="17222759">
              <a:off x="3381091" y="3289611"/>
              <a:ext cx="297853" cy="267211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val 52">
              <a:extLst>
                <a:ext uri="{FF2B5EF4-FFF2-40B4-BE49-F238E27FC236}">
                  <a16:creationId xmlns:a16="http://schemas.microsoft.com/office/drawing/2014/main" id="{C6595DD6-3C7C-54CE-6215-6022AEB339C7}"/>
                </a:ext>
              </a:extLst>
            </p:cNvPr>
            <p:cNvSpPr/>
            <p:nvPr/>
          </p:nvSpPr>
          <p:spPr>
            <a:xfrm rot="21276950" flipH="1">
              <a:off x="2058975" y="310830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val 52">
              <a:extLst>
                <a:ext uri="{FF2B5EF4-FFF2-40B4-BE49-F238E27FC236}">
                  <a16:creationId xmlns:a16="http://schemas.microsoft.com/office/drawing/2014/main" id="{9E9AB228-FD4F-F3FB-2393-BC053CCEFCD3}"/>
                </a:ext>
              </a:extLst>
            </p:cNvPr>
            <p:cNvSpPr/>
            <p:nvPr/>
          </p:nvSpPr>
          <p:spPr>
            <a:xfrm rot="21276950" flipH="1">
              <a:off x="2377860" y="3413773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val 52">
              <a:extLst>
                <a:ext uri="{FF2B5EF4-FFF2-40B4-BE49-F238E27FC236}">
                  <a16:creationId xmlns:a16="http://schemas.microsoft.com/office/drawing/2014/main" id="{7E9259D9-A0D3-E7F4-BCAB-E6EF1B6EF4EF}"/>
                </a:ext>
              </a:extLst>
            </p:cNvPr>
            <p:cNvSpPr/>
            <p:nvPr/>
          </p:nvSpPr>
          <p:spPr>
            <a:xfrm rot="21276950" flipH="1">
              <a:off x="2720245" y="3074741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52">
              <a:extLst>
                <a:ext uri="{FF2B5EF4-FFF2-40B4-BE49-F238E27FC236}">
                  <a16:creationId xmlns:a16="http://schemas.microsoft.com/office/drawing/2014/main" id="{3C1CDA00-FF3E-AD1F-EAF8-A882C096442F}"/>
                </a:ext>
              </a:extLst>
            </p:cNvPr>
            <p:cNvSpPr/>
            <p:nvPr/>
          </p:nvSpPr>
          <p:spPr>
            <a:xfrm rot="21276950" flipH="1">
              <a:off x="3065987" y="3356707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52">
              <a:extLst>
                <a:ext uri="{FF2B5EF4-FFF2-40B4-BE49-F238E27FC236}">
                  <a16:creationId xmlns:a16="http://schemas.microsoft.com/office/drawing/2014/main" id="{7CDFFBD4-9913-66DB-E440-5481C6A14287}"/>
                </a:ext>
              </a:extLst>
            </p:cNvPr>
            <p:cNvSpPr/>
            <p:nvPr/>
          </p:nvSpPr>
          <p:spPr>
            <a:xfrm rot="21276950" flipH="1">
              <a:off x="3344595" y="3051238"/>
              <a:ext cx="186057" cy="173116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  <a:gd name="connsiteX0" fmla="*/ 28 w 40528"/>
                <a:gd name="connsiteY0" fmla="*/ 21878 h 38960"/>
                <a:gd name="connsiteX1" fmla="*/ 17668 w 40528"/>
                <a:gd name="connsiteY1" fmla="*/ 1 h 38960"/>
                <a:gd name="connsiteX2" fmla="*/ 40528 w 40528"/>
                <a:gd name="connsiteY2" fmla="*/ 22861 h 38960"/>
                <a:gd name="connsiteX3" fmla="*/ 21658 w 40528"/>
                <a:gd name="connsiteY3" fmla="*/ 38955 h 38960"/>
                <a:gd name="connsiteX4" fmla="*/ 28 w 40528"/>
                <a:gd name="connsiteY4" fmla="*/ 21878 h 38960"/>
                <a:gd name="connsiteX0" fmla="*/ 513 w 41013"/>
                <a:gd name="connsiteY0" fmla="*/ 21879 h 38961"/>
                <a:gd name="connsiteX1" fmla="*/ 18153 w 41013"/>
                <a:gd name="connsiteY1" fmla="*/ 2 h 38961"/>
                <a:gd name="connsiteX2" fmla="*/ 41013 w 41013"/>
                <a:gd name="connsiteY2" fmla="*/ 22862 h 38961"/>
                <a:gd name="connsiteX3" fmla="*/ 22143 w 41013"/>
                <a:gd name="connsiteY3" fmla="*/ 38956 h 38961"/>
                <a:gd name="connsiteX4" fmla="*/ 513 w 41013"/>
                <a:gd name="connsiteY4" fmla="*/ 21879 h 38961"/>
                <a:gd name="connsiteX0" fmla="*/ 676 w 36278"/>
                <a:gd name="connsiteY0" fmla="*/ 22639 h 38955"/>
                <a:gd name="connsiteX1" fmla="*/ 13418 w 36278"/>
                <a:gd name="connsiteY1" fmla="*/ 1 h 38955"/>
                <a:gd name="connsiteX2" fmla="*/ 36278 w 36278"/>
                <a:gd name="connsiteY2" fmla="*/ 22861 h 38955"/>
                <a:gd name="connsiteX3" fmla="*/ 17408 w 36278"/>
                <a:gd name="connsiteY3" fmla="*/ 38955 h 38955"/>
                <a:gd name="connsiteX4" fmla="*/ 676 w 36278"/>
                <a:gd name="connsiteY4" fmla="*/ 22639 h 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" h="38955">
                  <a:moveTo>
                    <a:pt x="676" y="22639"/>
                  </a:moveTo>
                  <a:cubicBezTo>
                    <a:pt x="-2719" y="10495"/>
                    <a:pt x="7484" y="-36"/>
                    <a:pt x="13418" y="1"/>
                  </a:cubicBezTo>
                  <a:cubicBezTo>
                    <a:pt x="19352" y="38"/>
                    <a:pt x="36278" y="10236"/>
                    <a:pt x="36278" y="22861"/>
                  </a:cubicBezTo>
                  <a:cubicBezTo>
                    <a:pt x="36278" y="35486"/>
                    <a:pt x="23342" y="38992"/>
                    <a:pt x="17408" y="38955"/>
                  </a:cubicBezTo>
                  <a:cubicBezTo>
                    <a:pt x="11474" y="38918"/>
                    <a:pt x="4071" y="34783"/>
                    <a:pt x="676" y="22639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BB9BD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3268D07F-BA2D-20E1-4FC9-BE71E4294A1B}"/>
              </a:ext>
            </a:extLst>
          </p:cNvPr>
          <p:cNvGrpSpPr/>
          <p:nvPr/>
        </p:nvGrpSpPr>
        <p:grpSpPr>
          <a:xfrm>
            <a:off x="981298" y="2696824"/>
            <a:ext cx="736951" cy="1181638"/>
            <a:chOff x="3717906" y="3039468"/>
            <a:chExt cx="1986419" cy="3185054"/>
          </a:xfrm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78147C2-0061-284F-32BE-04249115193F}"/>
                </a:ext>
              </a:extLst>
            </p:cNvPr>
            <p:cNvSpPr/>
            <p:nvPr/>
          </p:nvSpPr>
          <p:spPr>
            <a:xfrm>
              <a:off x="3717906" y="3039468"/>
              <a:ext cx="1986419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226" h="516380">
                  <a:moveTo>
                    <a:pt x="217969" y="2532"/>
                  </a:moveTo>
                  <a:cubicBezTo>
                    <a:pt x="236421" y="6337"/>
                    <a:pt x="223795" y="27728"/>
                    <a:pt x="218986" y="47296"/>
                  </a:cubicBezTo>
                  <a:cubicBezTo>
                    <a:pt x="214177" y="66864"/>
                    <a:pt x="196470" y="110085"/>
                    <a:pt x="224979" y="111944"/>
                  </a:cubicBezTo>
                  <a:cubicBezTo>
                    <a:pt x="253488" y="113803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83913" y="109543"/>
                    <a:pt x="300384" y="109658"/>
                  </a:cubicBezTo>
                  <a:cubicBezTo>
                    <a:pt x="316855" y="109773"/>
                    <a:pt x="316836" y="73110"/>
                    <a:pt x="318019" y="53752"/>
                  </a:cubicBezTo>
                  <a:cubicBezTo>
                    <a:pt x="319202" y="34394"/>
                    <a:pt x="320371" y="8687"/>
                    <a:pt x="343343" y="9498"/>
                  </a:cubicBezTo>
                  <a:cubicBezTo>
                    <a:pt x="366315" y="10309"/>
                    <a:pt x="351147" y="41001"/>
                    <a:pt x="349700" y="58618"/>
                  </a:cubicBezTo>
                  <a:cubicBezTo>
                    <a:pt x="348253" y="76235"/>
                    <a:pt x="345722" y="112128"/>
                    <a:pt x="366222" y="112201"/>
                  </a:cubicBezTo>
                  <a:cubicBezTo>
                    <a:pt x="386722" y="112274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3970" y="94368"/>
                    <a:pt x="449249" y="122081"/>
                  </a:cubicBezTo>
                  <a:cubicBezTo>
                    <a:pt x="454528" y="149794"/>
                    <a:pt x="448699" y="272842"/>
                    <a:pt x="448459" y="336418"/>
                  </a:cubicBezTo>
                  <a:cubicBezTo>
                    <a:pt x="448219" y="399994"/>
                    <a:pt x="483280" y="469462"/>
                    <a:pt x="442414" y="498168"/>
                  </a:cubicBezTo>
                  <a:cubicBezTo>
                    <a:pt x="401548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67561" y="116096"/>
                    <a:pt x="93674" y="117877"/>
                  </a:cubicBezTo>
                  <a:cubicBezTo>
                    <a:pt x="119787" y="119658"/>
                    <a:pt x="114964" y="76141"/>
                    <a:pt x="117530" y="55751"/>
                  </a:cubicBezTo>
                  <a:cubicBezTo>
                    <a:pt x="120096" y="35361"/>
                    <a:pt x="120050" y="884"/>
                    <a:pt x="140631" y="1528"/>
                  </a:cubicBezTo>
                  <a:cubicBezTo>
                    <a:pt x="161212" y="2172"/>
                    <a:pt x="150224" y="37435"/>
                    <a:pt x="147777" y="57618"/>
                  </a:cubicBezTo>
                  <a:cubicBezTo>
                    <a:pt x="145330" y="77801"/>
                    <a:pt x="143292" y="108831"/>
                    <a:pt x="158942" y="110635"/>
                  </a:cubicBezTo>
                  <a:cubicBezTo>
                    <a:pt x="174592" y="112439"/>
                    <a:pt x="179482" y="72633"/>
                    <a:pt x="184299" y="51451"/>
                  </a:cubicBezTo>
                  <a:cubicBezTo>
                    <a:pt x="189116" y="30269"/>
                    <a:pt x="199517" y="-1273"/>
                    <a:pt x="217969" y="2532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0CF1FF-FC51-D290-9498-9178255D0F94}"/>
                </a:ext>
              </a:extLst>
            </p:cNvPr>
            <p:cNvSpPr/>
            <p:nvPr/>
          </p:nvSpPr>
          <p:spPr>
            <a:xfrm>
              <a:off x="3773518" y="3053134"/>
              <a:ext cx="1810621" cy="2715268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8454" h="499816">
                  <a:moveTo>
                    <a:pt x="215677" y="2413"/>
                  </a:moveTo>
                  <a:cubicBezTo>
                    <a:pt x="236597" y="4282"/>
                    <a:pt x="214770" y="37341"/>
                    <a:pt x="210262" y="58299"/>
                  </a:cubicBezTo>
                  <a:cubicBezTo>
                    <a:pt x="205754" y="79257"/>
                    <a:pt x="192346" y="130200"/>
                    <a:pt x="226802" y="128162"/>
                  </a:cubicBezTo>
                  <a:cubicBezTo>
                    <a:pt x="261258" y="126124"/>
                    <a:pt x="255914" y="91609"/>
                    <a:pt x="257370" y="68314"/>
                  </a:cubicBezTo>
                  <a:cubicBezTo>
                    <a:pt x="258826" y="45019"/>
                    <a:pt x="260047" y="3306"/>
                    <a:pt x="282865" y="7683"/>
                  </a:cubicBezTo>
                  <a:cubicBezTo>
                    <a:pt x="305683" y="12060"/>
                    <a:pt x="285371" y="34036"/>
                    <a:pt x="284540" y="53793"/>
                  </a:cubicBezTo>
                  <a:cubicBezTo>
                    <a:pt x="283709" y="73550"/>
                    <a:pt x="276566" y="126196"/>
                    <a:pt x="305362" y="128492"/>
                  </a:cubicBezTo>
                  <a:cubicBezTo>
                    <a:pt x="334158" y="130788"/>
                    <a:pt x="327234" y="81495"/>
                    <a:pt x="327629" y="60154"/>
                  </a:cubicBezTo>
                  <a:cubicBezTo>
                    <a:pt x="328024" y="38813"/>
                    <a:pt x="330323" y="7548"/>
                    <a:pt x="352010" y="9525"/>
                  </a:cubicBezTo>
                  <a:cubicBezTo>
                    <a:pt x="373697" y="11502"/>
                    <a:pt x="353244" y="41436"/>
                    <a:pt x="353000" y="60899"/>
                  </a:cubicBezTo>
                  <a:cubicBezTo>
                    <a:pt x="352756" y="80362"/>
                    <a:pt x="347530" y="130512"/>
                    <a:pt x="371924" y="131977"/>
                  </a:cubicBezTo>
                  <a:cubicBezTo>
                    <a:pt x="396318" y="133442"/>
                    <a:pt x="405788" y="92143"/>
                    <a:pt x="409280" y="68557"/>
                  </a:cubicBezTo>
                  <a:cubicBezTo>
                    <a:pt x="412772" y="44971"/>
                    <a:pt x="407531" y="10018"/>
                    <a:pt x="427199" y="12410"/>
                  </a:cubicBezTo>
                  <a:cubicBezTo>
                    <a:pt x="446867" y="14802"/>
                    <a:pt x="430644" y="43998"/>
                    <a:pt x="432625" y="63619"/>
                  </a:cubicBezTo>
                  <a:cubicBezTo>
                    <a:pt x="434606" y="83240"/>
                    <a:pt x="436542" y="105742"/>
                    <a:pt x="439085" y="130138"/>
                  </a:cubicBezTo>
                  <a:cubicBezTo>
                    <a:pt x="441628" y="154534"/>
                    <a:pt x="450820" y="175286"/>
                    <a:pt x="447882" y="209993"/>
                  </a:cubicBezTo>
                  <a:cubicBezTo>
                    <a:pt x="444944" y="244700"/>
                    <a:pt x="423619" y="295740"/>
                    <a:pt x="421457" y="338378"/>
                  </a:cubicBezTo>
                  <a:cubicBezTo>
                    <a:pt x="419295" y="381016"/>
                    <a:pt x="424744" y="414554"/>
                    <a:pt x="392485" y="441459"/>
                  </a:cubicBezTo>
                  <a:cubicBezTo>
                    <a:pt x="360226" y="468364"/>
                    <a:pt x="284818" y="499185"/>
                    <a:pt x="227902" y="499806"/>
                  </a:cubicBezTo>
                  <a:cubicBezTo>
                    <a:pt x="170986" y="500427"/>
                    <a:pt x="84549" y="474242"/>
                    <a:pt x="50987" y="445187"/>
                  </a:cubicBezTo>
                  <a:cubicBezTo>
                    <a:pt x="17425" y="416133"/>
                    <a:pt x="32110" y="369112"/>
                    <a:pt x="26532" y="325479"/>
                  </a:cubicBezTo>
                  <a:cubicBezTo>
                    <a:pt x="20954" y="281846"/>
                    <a:pt x="1879" y="244328"/>
                    <a:pt x="165" y="212051"/>
                  </a:cubicBezTo>
                  <a:cubicBezTo>
                    <a:pt x="-1549" y="179774"/>
                    <a:pt x="10538" y="156700"/>
                    <a:pt x="16246" y="131817"/>
                  </a:cubicBezTo>
                  <a:cubicBezTo>
                    <a:pt x="21954" y="106934"/>
                    <a:pt x="26085" y="84712"/>
                    <a:pt x="34412" y="62753"/>
                  </a:cubicBezTo>
                  <a:cubicBezTo>
                    <a:pt x="42739" y="40794"/>
                    <a:pt x="46021" y="116"/>
                    <a:pt x="66207" y="64"/>
                  </a:cubicBezTo>
                  <a:cubicBezTo>
                    <a:pt x="86393" y="12"/>
                    <a:pt x="66949" y="46777"/>
                    <a:pt x="65739" y="69858"/>
                  </a:cubicBezTo>
                  <a:cubicBezTo>
                    <a:pt x="64529" y="92939"/>
                    <a:pt x="58025" y="139363"/>
                    <a:pt x="83885" y="138550"/>
                  </a:cubicBezTo>
                  <a:cubicBezTo>
                    <a:pt x="109745" y="137737"/>
                    <a:pt x="109832" y="87074"/>
                    <a:pt x="114021" y="61579"/>
                  </a:cubicBezTo>
                  <a:cubicBezTo>
                    <a:pt x="118210" y="36084"/>
                    <a:pt x="116254" y="-2228"/>
                    <a:pt x="135590" y="101"/>
                  </a:cubicBezTo>
                  <a:cubicBezTo>
                    <a:pt x="154926" y="2430"/>
                    <a:pt x="139883" y="38644"/>
                    <a:pt x="139951" y="59663"/>
                  </a:cubicBezTo>
                  <a:cubicBezTo>
                    <a:pt x="140019" y="80682"/>
                    <a:pt x="132426" y="132475"/>
                    <a:pt x="154524" y="132270"/>
                  </a:cubicBezTo>
                  <a:cubicBezTo>
                    <a:pt x="176622" y="132065"/>
                    <a:pt x="178371" y="83856"/>
                    <a:pt x="182456" y="61835"/>
                  </a:cubicBezTo>
                  <a:cubicBezTo>
                    <a:pt x="186541" y="39814"/>
                    <a:pt x="194757" y="544"/>
                    <a:pt x="215677" y="2413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A2957E3E-940F-2336-0FDB-1BD19B43990F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247" name="Oval 3">
                <a:extLst>
                  <a:ext uri="{FF2B5EF4-FFF2-40B4-BE49-F238E27FC236}">
                    <a16:creationId xmlns:a16="http://schemas.microsoft.com/office/drawing/2014/main" id="{BC190B17-E46F-98B1-F14C-C462AA4D27D0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Oval 3">
                <a:extLst>
                  <a:ext uri="{FF2B5EF4-FFF2-40B4-BE49-F238E27FC236}">
                    <a16:creationId xmlns:a16="http://schemas.microsoft.com/office/drawing/2014/main" id="{24B5A5D2-A5E9-E139-44F9-10B2FD113ECC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Oval 3">
                <a:extLst>
                  <a:ext uri="{FF2B5EF4-FFF2-40B4-BE49-F238E27FC236}">
                    <a16:creationId xmlns:a16="http://schemas.microsoft.com/office/drawing/2014/main" id="{F999BBEB-923B-6A5D-FAF5-2547ECF65619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3F2AC14F-F69B-5E92-6D1D-E773F634C1F8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52">
              <a:extLst>
                <a:ext uri="{FF2B5EF4-FFF2-40B4-BE49-F238E27FC236}">
                  <a16:creationId xmlns:a16="http://schemas.microsoft.com/office/drawing/2014/main" id="{C808DEFC-4B2C-FCE3-50C3-584135241A3F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54">
              <a:extLst>
                <a:ext uri="{FF2B5EF4-FFF2-40B4-BE49-F238E27FC236}">
                  <a16:creationId xmlns:a16="http://schemas.microsoft.com/office/drawing/2014/main" id="{152012C6-3844-3A8A-015C-D79266BBC44C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16C59334-54A9-F14A-A871-9ED80FA571F0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C6E8B46-EF4B-ECF5-167F-F83456969F7E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245" name="Oval 33">
                <a:extLst>
                  <a:ext uri="{FF2B5EF4-FFF2-40B4-BE49-F238E27FC236}">
                    <a16:creationId xmlns:a16="http://schemas.microsoft.com/office/drawing/2014/main" id="{5F8CE605-E60E-0788-8B10-A8DD1F66C18F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Oval 33">
                <a:extLst>
                  <a:ext uri="{FF2B5EF4-FFF2-40B4-BE49-F238E27FC236}">
                    <a16:creationId xmlns:a16="http://schemas.microsoft.com/office/drawing/2014/main" id="{2404E982-B512-CF5E-52CE-24143541BB75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F5E32403-2F52-26C2-8E13-468AB47C84EE}"/>
              </a:ext>
            </a:extLst>
          </p:cNvPr>
          <p:cNvGrpSpPr/>
          <p:nvPr/>
        </p:nvGrpSpPr>
        <p:grpSpPr>
          <a:xfrm>
            <a:off x="3393098" y="1931360"/>
            <a:ext cx="1064029" cy="1093609"/>
            <a:chOff x="2112867" y="-92492"/>
            <a:chExt cx="1403581" cy="1442600"/>
          </a:xfrm>
        </p:grpSpPr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D126887-7D61-EFF0-04FA-688D61830F6E}"/>
                </a:ext>
              </a:extLst>
            </p:cNvPr>
            <p:cNvSpPr/>
            <p:nvPr/>
          </p:nvSpPr>
          <p:spPr>
            <a:xfrm>
              <a:off x="2112867" y="-92492"/>
              <a:ext cx="1403581" cy="1434543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3581" h="1434543">
                  <a:moveTo>
                    <a:pt x="197713" y="639167"/>
                  </a:moveTo>
                  <a:cubicBezTo>
                    <a:pt x="262278" y="618847"/>
                    <a:pt x="337987" y="746339"/>
                    <a:pt x="412056" y="707993"/>
                  </a:cubicBezTo>
                  <a:cubicBezTo>
                    <a:pt x="486125" y="669647"/>
                    <a:pt x="581498" y="445144"/>
                    <a:pt x="642130" y="409092"/>
                  </a:cubicBezTo>
                  <a:cubicBezTo>
                    <a:pt x="702762" y="373040"/>
                    <a:pt x="770605" y="431706"/>
                    <a:pt x="775849" y="491683"/>
                  </a:cubicBezTo>
                  <a:cubicBezTo>
                    <a:pt x="781093" y="551660"/>
                    <a:pt x="582482" y="736179"/>
                    <a:pt x="673594" y="768953"/>
                  </a:cubicBezTo>
                  <a:cubicBezTo>
                    <a:pt x="764706" y="801727"/>
                    <a:pt x="855490" y="575913"/>
                    <a:pt x="933165" y="452354"/>
                  </a:cubicBezTo>
                  <a:cubicBezTo>
                    <a:pt x="1010840" y="328795"/>
                    <a:pt x="1048859" y="101014"/>
                    <a:pt x="1139643" y="27600"/>
                  </a:cubicBezTo>
                  <a:cubicBezTo>
                    <a:pt x="1230427" y="-45814"/>
                    <a:pt x="1349726" y="44971"/>
                    <a:pt x="1383483" y="94460"/>
                  </a:cubicBezTo>
                  <a:cubicBezTo>
                    <a:pt x="1417240" y="143949"/>
                    <a:pt x="1411668" y="224246"/>
                    <a:pt x="1342187" y="324535"/>
                  </a:cubicBezTo>
                  <a:cubicBezTo>
                    <a:pt x="1272706" y="424824"/>
                    <a:pt x="1013134" y="620486"/>
                    <a:pt x="966595" y="696194"/>
                  </a:cubicBezTo>
                  <a:cubicBezTo>
                    <a:pt x="920056" y="771902"/>
                    <a:pt x="1007235" y="813198"/>
                    <a:pt x="1062951" y="778785"/>
                  </a:cubicBezTo>
                  <a:cubicBezTo>
                    <a:pt x="1118667" y="744372"/>
                    <a:pt x="1245176" y="523801"/>
                    <a:pt x="1300892" y="489716"/>
                  </a:cubicBezTo>
                  <a:cubicBezTo>
                    <a:pt x="1356608" y="455631"/>
                    <a:pt x="1419208" y="505776"/>
                    <a:pt x="1397249" y="574274"/>
                  </a:cubicBezTo>
                  <a:cubicBezTo>
                    <a:pt x="1375290" y="642772"/>
                    <a:pt x="1197653" y="794517"/>
                    <a:pt x="1169139" y="900705"/>
                  </a:cubicBezTo>
                  <a:cubicBezTo>
                    <a:pt x="1140625" y="1006893"/>
                    <a:pt x="1241899" y="1133729"/>
                    <a:pt x="1226167" y="1211404"/>
                  </a:cubicBezTo>
                  <a:cubicBezTo>
                    <a:pt x="1210436" y="1289079"/>
                    <a:pt x="1140626" y="1345123"/>
                    <a:pt x="1074750" y="1366754"/>
                  </a:cubicBezTo>
                  <a:cubicBezTo>
                    <a:pt x="1008874" y="1388385"/>
                    <a:pt x="906618" y="1330047"/>
                    <a:pt x="830910" y="1341190"/>
                  </a:cubicBezTo>
                  <a:cubicBezTo>
                    <a:pt x="755202" y="1352333"/>
                    <a:pt x="691619" y="1444756"/>
                    <a:pt x="620499" y="1433613"/>
                  </a:cubicBezTo>
                  <a:cubicBezTo>
                    <a:pt x="549379" y="1422470"/>
                    <a:pt x="493991" y="1302844"/>
                    <a:pt x="404190" y="1274331"/>
                  </a:cubicBezTo>
                  <a:cubicBezTo>
                    <a:pt x="314389" y="1245818"/>
                    <a:pt x="203940" y="1348729"/>
                    <a:pt x="81691" y="1262532"/>
                  </a:cubicBezTo>
                  <a:cubicBezTo>
                    <a:pt x="-40558" y="1176335"/>
                    <a:pt x="5328" y="933806"/>
                    <a:pt x="24665" y="829912"/>
                  </a:cubicBezTo>
                  <a:cubicBezTo>
                    <a:pt x="44002" y="726018"/>
                    <a:pt x="133148" y="659487"/>
                    <a:pt x="197713" y="639167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73CD992-5139-1DCD-953F-B8645304A2DD}"/>
                </a:ext>
              </a:extLst>
            </p:cNvPr>
            <p:cNvSpPr/>
            <p:nvPr/>
          </p:nvSpPr>
          <p:spPr>
            <a:xfrm>
              <a:off x="2125892" y="121990"/>
              <a:ext cx="1331856" cy="1228118"/>
            </a:xfrm>
            <a:custGeom>
              <a:avLst/>
              <a:gdLst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37196 h 1428639"/>
                <a:gd name="connsiteX1" fmla="*/ 387003 w 1378528"/>
                <a:gd name="connsiteY1" fmla="*/ 702089 h 1428639"/>
                <a:gd name="connsiteX2" fmla="*/ 617077 w 1378528"/>
                <a:gd name="connsiteY2" fmla="*/ 403188 h 1428639"/>
                <a:gd name="connsiteX3" fmla="*/ 750796 w 1378528"/>
                <a:gd name="connsiteY3" fmla="*/ 485779 h 1428639"/>
                <a:gd name="connsiteX4" fmla="*/ 648541 w 1378528"/>
                <a:gd name="connsiteY4" fmla="*/ 763049 h 1428639"/>
                <a:gd name="connsiteX5" fmla="*/ 908112 w 1378528"/>
                <a:gd name="connsiteY5" fmla="*/ 446450 h 1428639"/>
                <a:gd name="connsiteX6" fmla="*/ 1114590 w 1378528"/>
                <a:gd name="connsiteY6" fmla="*/ 21696 h 1428639"/>
                <a:gd name="connsiteX7" fmla="*/ 1358430 w 1378528"/>
                <a:gd name="connsiteY7" fmla="*/ 88556 h 1428639"/>
                <a:gd name="connsiteX8" fmla="*/ 1317134 w 1378528"/>
                <a:gd name="connsiteY8" fmla="*/ 318631 h 1428639"/>
                <a:gd name="connsiteX9" fmla="*/ 941542 w 1378528"/>
                <a:gd name="connsiteY9" fmla="*/ 690290 h 1428639"/>
                <a:gd name="connsiteX10" fmla="*/ 1037898 w 1378528"/>
                <a:gd name="connsiteY10" fmla="*/ 772881 h 1428639"/>
                <a:gd name="connsiteX11" fmla="*/ 1275839 w 1378528"/>
                <a:gd name="connsiteY11" fmla="*/ 483812 h 1428639"/>
                <a:gd name="connsiteX12" fmla="*/ 1336799 w 1378528"/>
                <a:gd name="connsiteY12" fmla="*/ 564437 h 1428639"/>
                <a:gd name="connsiteX13" fmla="*/ 1144086 w 1378528"/>
                <a:gd name="connsiteY13" fmla="*/ 894801 h 1428639"/>
                <a:gd name="connsiteX14" fmla="*/ 1201114 w 1378528"/>
                <a:gd name="connsiteY14" fmla="*/ 1205500 h 1428639"/>
                <a:gd name="connsiteX15" fmla="*/ 1049697 w 1378528"/>
                <a:gd name="connsiteY15" fmla="*/ 1360850 h 1428639"/>
                <a:gd name="connsiteX16" fmla="*/ 805857 w 1378528"/>
                <a:gd name="connsiteY16" fmla="*/ 1335286 h 1428639"/>
                <a:gd name="connsiteX17" fmla="*/ 595446 w 1378528"/>
                <a:gd name="connsiteY17" fmla="*/ 1427709 h 1428639"/>
                <a:gd name="connsiteX18" fmla="*/ 379137 w 1378528"/>
                <a:gd name="connsiteY18" fmla="*/ 1268427 h 1428639"/>
                <a:gd name="connsiteX19" fmla="*/ 27142 w 1378528"/>
                <a:gd name="connsiteY19" fmla="*/ 1234997 h 1428639"/>
                <a:gd name="connsiteX20" fmla="*/ 35008 w 1378528"/>
                <a:gd name="connsiteY20" fmla="*/ 727652 h 1428639"/>
                <a:gd name="connsiteX21" fmla="*/ 113666 w 1378528"/>
                <a:gd name="connsiteY21" fmla="*/ 637196 h 1428639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13666 w 1378528"/>
                <a:gd name="connsiteY0" fmla="*/ 643100 h 1434543"/>
                <a:gd name="connsiteX1" fmla="*/ 387003 w 1378528"/>
                <a:gd name="connsiteY1" fmla="*/ 707993 h 1434543"/>
                <a:gd name="connsiteX2" fmla="*/ 617077 w 1378528"/>
                <a:gd name="connsiteY2" fmla="*/ 409092 h 1434543"/>
                <a:gd name="connsiteX3" fmla="*/ 750796 w 1378528"/>
                <a:gd name="connsiteY3" fmla="*/ 491683 h 1434543"/>
                <a:gd name="connsiteX4" fmla="*/ 648541 w 1378528"/>
                <a:gd name="connsiteY4" fmla="*/ 768953 h 1434543"/>
                <a:gd name="connsiteX5" fmla="*/ 908112 w 1378528"/>
                <a:gd name="connsiteY5" fmla="*/ 452354 h 1434543"/>
                <a:gd name="connsiteX6" fmla="*/ 1114590 w 1378528"/>
                <a:gd name="connsiteY6" fmla="*/ 27600 h 1434543"/>
                <a:gd name="connsiteX7" fmla="*/ 1358430 w 1378528"/>
                <a:gd name="connsiteY7" fmla="*/ 94460 h 1434543"/>
                <a:gd name="connsiteX8" fmla="*/ 1317134 w 1378528"/>
                <a:gd name="connsiteY8" fmla="*/ 324535 h 1434543"/>
                <a:gd name="connsiteX9" fmla="*/ 941542 w 1378528"/>
                <a:gd name="connsiteY9" fmla="*/ 696194 h 1434543"/>
                <a:gd name="connsiteX10" fmla="*/ 1037898 w 1378528"/>
                <a:gd name="connsiteY10" fmla="*/ 778785 h 1434543"/>
                <a:gd name="connsiteX11" fmla="*/ 1275839 w 1378528"/>
                <a:gd name="connsiteY11" fmla="*/ 489716 h 1434543"/>
                <a:gd name="connsiteX12" fmla="*/ 1336799 w 1378528"/>
                <a:gd name="connsiteY12" fmla="*/ 570341 h 1434543"/>
                <a:gd name="connsiteX13" fmla="*/ 1144086 w 1378528"/>
                <a:gd name="connsiteY13" fmla="*/ 900705 h 1434543"/>
                <a:gd name="connsiteX14" fmla="*/ 1201114 w 1378528"/>
                <a:gd name="connsiteY14" fmla="*/ 1211404 h 1434543"/>
                <a:gd name="connsiteX15" fmla="*/ 1049697 w 1378528"/>
                <a:gd name="connsiteY15" fmla="*/ 1366754 h 1434543"/>
                <a:gd name="connsiteX16" fmla="*/ 805857 w 1378528"/>
                <a:gd name="connsiteY16" fmla="*/ 1341190 h 1434543"/>
                <a:gd name="connsiteX17" fmla="*/ 595446 w 1378528"/>
                <a:gd name="connsiteY17" fmla="*/ 1433613 h 1434543"/>
                <a:gd name="connsiteX18" fmla="*/ 379137 w 1378528"/>
                <a:gd name="connsiteY18" fmla="*/ 1274331 h 1434543"/>
                <a:gd name="connsiteX19" fmla="*/ 27142 w 1378528"/>
                <a:gd name="connsiteY19" fmla="*/ 1240901 h 1434543"/>
                <a:gd name="connsiteX20" fmla="*/ 35008 w 1378528"/>
                <a:gd name="connsiteY20" fmla="*/ 733556 h 1434543"/>
                <a:gd name="connsiteX21" fmla="*/ 113666 w 1378528"/>
                <a:gd name="connsiteY21" fmla="*/ 643100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74629 w 1380497"/>
                <a:gd name="connsiteY0" fmla="*/ 639167 h 1434543"/>
                <a:gd name="connsiteX1" fmla="*/ 388972 w 1380497"/>
                <a:gd name="connsiteY1" fmla="*/ 707993 h 1434543"/>
                <a:gd name="connsiteX2" fmla="*/ 619046 w 1380497"/>
                <a:gd name="connsiteY2" fmla="*/ 409092 h 1434543"/>
                <a:gd name="connsiteX3" fmla="*/ 752765 w 1380497"/>
                <a:gd name="connsiteY3" fmla="*/ 491683 h 1434543"/>
                <a:gd name="connsiteX4" fmla="*/ 650510 w 1380497"/>
                <a:gd name="connsiteY4" fmla="*/ 768953 h 1434543"/>
                <a:gd name="connsiteX5" fmla="*/ 910081 w 1380497"/>
                <a:gd name="connsiteY5" fmla="*/ 452354 h 1434543"/>
                <a:gd name="connsiteX6" fmla="*/ 1116559 w 1380497"/>
                <a:gd name="connsiteY6" fmla="*/ 27600 h 1434543"/>
                <a:gd name="connsiteX7" fmla="*/ 1360399 w 1380497"/>
                <a:gd name="connsiteY7" fmla="*/ 94460 h 1434543"/>
                <a:gd name="connsiteX8" fmla="*/ 1319103 w 1380497"/>
                <a:gd name="connsiteY8" fmla="*/ 324535 h 1434543"/>
                <a:gd name="connsiteX9" fmla="*/ 943511 w 1380497"/>
                <a:gd name="connsiteY9" fmla="*/ 696194 h 1434543"/>
                <a:gd name="connsiteX10" fmla="*/ 1039867 w 1380497"/>
                <a:gd name="connsiteY10" fmla="*/ 778785 h 1434543"/>
                <a:gd name="connsiteX11" fmla="*/ 1277808 w 1380497"/>
                <a:gd name="connsiteY11" fmla="*/ 489716 h 1434543"/>
                <a:gd name="connsiteX12" fmla="*/ 1338768 w 1380497"/>
                <a:gd name="connsiteY12" fmla="*/ 570341 h 1434543"/>
                <a:gd name="connsiteX13" fmla="*/ 1146055 w 1380497"/>
                <a:gd name="connsiteY13" fmla="*/ 900705 h 1434543"/>
                <a:gd name="connsiteX14" fmla="*/ 1203083 w 1380497"/>
                <a:gd name="connsiteY14" fmla="*/ 1211404 h 1434543"/>
                <a:gd name="connsiteX15" fmla="*/ 1051666 w 1380497"/>
                <a:gd name="connsiteY15" fmla="*/ 1366754 h 1434543"/>
                <a:gd name="connsiteX16" fmla="*/ 807826 w 1380497"/>
                <a:gd name="connsiteY16" fmla="*/ 1341190 h 1434543"/>
                <a:gd name="connsiteX17" fmla="*/ 597415 w 1380497"/>
                <a:gd name="connsiteY17" fmla="*/ 1433613 h 1434543"/>
                <a:gd name="connsiteX18" fmla="*/ 381106 w 1380497"/>
                <a:gd name="connsiteY18" fmla="*/ 1274331 h 1434543"/>
                <a:gd name="connsiteX19" fmla="*/ 29111 w 1380497"/>
                <a:gd name="connsiteY19" fmla="*/ 1240901 h 1434543"/>
                <a:gd name="connsiteX20" fmla="*/ 36977 w 1380497"/>
                <a:gd name="connsiteY20" fmla="*/ 733556 h 1434543"/>
                <a:gd name="connsiteX21" fmla="*/ 174629 w 1380497"/>
                <a:gd name="connsiteY21" fmla="*/ 639167 h 1434543"/>
                <a:gd name="connsiteX0" fmla="*/ 190454 w 1396322"/>
                <a:gd name="connsiteY0" fmla="*/ 639167 h 1434543"/>
                <a:gd name="connsiteX1" fmla="*/ 404797 w 1396322"/>
                <a:gd name="connsiteY1" fmla="*/ 707993 h 1434543"/>
                <a:gd name="connsiteX2" fmla="*/ 634871 w 1396322"/>
                <a:gd name="connsiteY2" fmla="*/ 409092 h 1434543"/>
                <a:gd name="connsiteX3" fmla="*/ 768590 w 1396322"/>
                <a:gd name="connsiteY3" fmla="*/ 491683 h 1434543"/>
                <a:gd name="connsiteX4" fmla="*/ 666335 w 1396322"/>
                <a:gd name="connsiteY4" fmla="*/ 768953 h 1434543"/>
                <a:gd name="connsiteX5" fmla="*/ 925906 w 1396322"/>
                <a:gd name="connsiteY5" fmla="*/ 452354 h 1434543"/>
                <a:gd name="connsiteX6" fmla="*/ 1132384 w 1396322"/>
                <a:gd name="connsiteY6" fmla="*/ 27600 h 1434543"/>
                <a:gd name="connsiteX7" fmla="*/ 1376224 w 1396322"/>
                <a:gd name="connsiteY7" fmla="*/ 94460 h 1434543"/>
                <a:gd name="connsiteX8" fmla="*/ 1334928 w 1396322"/>
                <a:gd name="connsiteY8" fmla="*/ 324535 h 1434543"/>
                <a:gd name="connsiteX9" fmla="*/ 959336 w 1396322"/>
                <a:gd name="connsiteY9" fmla="*/ 696194 h 1434543"/>
                <a:gd name="connsiteX10" fmla="*/ 1055692 w 1396322"/>
                <a:gd name="connsiteY10" fmla="*/ 778785 h 1434543"/>
                <a:gd name="connsiteX11" fmla="*/ 1293633 w 1396322"/>
                <a:gd name="connsiteY11" fmla="*/ 489716 h 1434543"/>
                <a:gd name="connsiteX12" fmla="*/ 1354593 w 1396322"/>
                <a:gd name="connsiteY12" fmla="*/ 570341 h 1434543"/>
                <a:gd name="connsiteX13" fmla="*/ 1161880 w 1396322"/>
                <a:gd name="connsiteY13" fmla="*/ 900705 h 1434543"/>
                <a:gd name="connsiteX14" fmla="*/ 1218908 w 1396322"/>
                <a:gd name="connsiteY14" fmla="*/ 1211404 h 1434543"/>
                <a:gd name="connsiteX15" fmla="*/ 1067491 w 1396322"/>
                <a:gd name="connsiteY15" fmla="*/ 1366754 h 1434543"/>
                <a:gd name="connsiteX16" fmla="*/ 823651 w 1396322"/>
                <a:gd name="connsiteY16" fmla="*/ 1341190 h 1434543"/>
                <a:gd name="connsiteX17" fmla="*/ 613240 w 1396322"/>
                <a:gd name="connsiteY17" fmla="*/ 1433613 h 1434543"/>
                <a:gd name="connsiteX18" fmla="*/ 396931 w 1396322"/>
                <a:gd name="connsiteY18" fmla="*/ 1274331 h 1434543"/>
                <a:gd name="connsiteX19" fmla="*/ 44936 w 1396322"/>
                <a:gd name="connsiteY19" fmla="*/ 1240901 h 1434543"/>
                <a:gd name="connsiteX20" fmla="*/ 17406 w 1396322"/>
                <a:gd name="connsiteY20" fmla="*/ 829912 h 1434543"/>
                <a:gd name="connsiteX21" fmla="*/ 190454 w 1396322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87197 w 1393065"/>
                <a:gd name="connsiteY0" fmla="*/ 639167 h 1434543"/>
                <a:gd name="connsiteX1" fmla="*/ 401540 w 1393065"/>
                <a:gd name="connsiteY1" fmla="*/ 707993 h 1434543"/>
                <a:gd name="connsiteX2" fmla="*/ 631614 w 1393065"/>
                <a:gd name="connsiteY2" fmla="*/ 409092 h 1434543"/>
                <a:gd name="connsiteX3" fmla="*/ 765333 w 1393065"/>
                <a:gd name="connsiteY3" fmla="*/ 491683 h 1434543"/>
                <a:gd name="connsiteX4" fmla="*/ 663078 w 1393065"/>
                <a:gd name="connsiteY4" fmla="*/ 768953 h 1434543"/>
                <a:gd name="connsiteX5" fmla="*/ 922649 w 1393065"/>
                <a:gd name="connsiteY5" fmla="*/ 452354 h 1434543"/>
                <a:gd name="connsiteX6" fmla="*/ 1129127 w 1393065"/>
                <a:gd name="connsiteY6" fmla="*/ 27600 h 1434543"/>
                <a:gd name="connsiteX7" fmla="*/ 1372967 w 1393065"/>
                <a:gd name="connsiteY7" fmla="*/ 94460 h 1434543"/>
                <a:gd name="connsiteX8" fmla="*/ 1331671 w 1393065"/>
                <a:gd name="connsiteY8" fmla="*/ 324535 h 1434543"/>
                <a:gd name="connsiteX9" fmla="*/ 956079 w 1393065"/>
                <a:gd name="connsiteY9" fmla="*/ 696194 h 1434543"/>
                <a:gd name="connsiteX10" fmla="*/ 1052435 w 1393065"/>
                <a:gd name="connsiteY10" fmla="*/ 778785 h 1434543"/>
                <a:gd name="connsiteX11" fmla="*/ 1290376 w 1393065"/>
                <a:gd name="connsiteY11" fmla="*/ 489716 h 1434543"/>
                <a:gd name="connsiteX12" fmla="*/ 1351336 w 1393065"/>
                <a:gd name="connsiteY12" fmla="*/ 570341 h 1434543"/>
                <a:gd name="connsiteX13" fmla="*/ 1158623 w 1393065"/>
                <a:gd name="connsiteY13" fmla="*/ 900705 h 1434543"/>
                <a:gd name="connsiteX14" fmla="*/ 1215651 w 1393065"/>
                <a:gd name="connsiteY14" fmla="*/ 1211404 h 1434543"/>
                <a:gd name="connsiteX15" fmla="*/ 1064234 w 1393065"/>
                <a:gd name="connsiteY15" fmla="*/ 1366754 h 1434543"/>
                <a:gd name="connsiteX16" fmla="*/ 820394 w 1393065"/>
                <a:gd name="connsiteY16" fmla="*/ 1341190 h 1434543"/>
                <a:gd name="connsiteX17" fmla="*/ 609983 w 1393065"/>
                <a:gd name="connsiteY17" fmla="*/ 1433613 h 1434543"/>
                <a:gd name="connsiteX18" fmla="*/ 393674 w 1393065"/>
                <a:gd name="connsiteY18" fmla="*/ 1274331 h 1434543"/>
                <a:gd name="connsiteX19" fmla="*/ 41679 w 1393065"/>
                <a:gd name="connsiteY19" fmla="*/ 1240901 h 1434543"/>
                <a:gd name="connsiteX20" fmla="*/ 14149 w 1393065"/>
                <a:gd name="connsiteY20" fmla="*/ 829912 h 1434543"/>
                <a:gd name="connsiteX21" fmla="*/ 187197 w 1393065"/>
                <a:gd name="connsiteY21" fmla="*/ 639167 h 1434543"/>
                <a:gd name="connsiteX0" fmla="*/ 198993 w 1404861"/>
                <a:gd name="connsiteY0" fmla="*/ 639167 h 1434543"/>
                <a:gd name="connsiteX1" fmla="*/ 413336 w 1404861"/>
                <a:gd name="connsiteY1" fmla="*/ 707993 h 1434543"/>
                <a:gd name="connsiteX2" fmla="*/ 643410 w 1404861"/>
                <a:gd name="connsiteY2" fmla="*/ 409092 h 1434543"/>
                <a:gd name="connsiteX3" fmla="*/ 777129 w 1404861"/>
                <a:gd name="connsiteY3" fmla="*/ 491683 h 1434543"/>
                <a:gd name="connsiteX4" fmla="*/ 674874 w 1404861"/>
                <a:gd name="connsiteY4" fmla="*/ 768953 h 1434543"/>
                <a:gd name="connsiteX5" fmla="*/ 934445 w 1404861"/>
                <a:gd name="connsiteY5" fmla="*/ 452354 h 1434543"/>
                <a:gd name="connsiteX6" fmla="*/ 1140923 w 1404861"/>
                <a:gd name="connsiteY6" fmla="*/ 27600 h 1434543"/>
                <a:gd name="connsiteX7" fmla="*/ 1384763 w 1404861"/>
                <a:gd name="connsiteY7" fmla="*/ 94460 h 1434543"/>
                <a:gd name="connsiteX8" fmla="*/ 1343467 w 1404861"/>
                <a:gd name="connsiteY8" fmla="*/ 324535 h 1434543"/>
                <a:gd name="connsiteX9" fmla="*/ 967875 w 1404861"/>
                <a:gd name="connsiteY9" fmla="*/ 696194 h 1434543"/>
                <a:gd name="connsiteX10" fmla="*/ 1064231 w 1404861"/>
                <a:gd name="connsiteY10" fmla="*/ 778785 h 1434543"/>
                <a:gd name="connsiteX11" fmla="*/ 1302172 w 1404861"/>
                <a:gd name="connsiteY11" fmla="*/ 489716 h 1434543"/>
                <a:gd name="connsiteX12" fmla="*/ 1363132 w 1404861"/>
                <a:gd name="connsiteY12" fmla="*/ 570341 h 1434543"/>
                <a:gd name="connsiteX13" fmla="*/ 1170419 w 1404861"/>
                <a:gd name="connsiteY13" fmla="*/ 900705 h 1434543"/>
                <a:gd name="connsiteX14" fmla="*/ 1227447 w 1404861"/>
                <a:gd name="connsiteY14" fmla="*/ 1211404 h 1434543"/>
                <a:gd name="connsiteX15" fmla="*/ 1076030 w 1404861"/>
                <a:gd name="connsiteY15" fmla="*/ 1366754 h 1434543"/>
                <a:gd name="connsiteX16" fmla="*/ 832190 w 1404861"/>
                <a:gd name="connsiteY16" fmla="*/ 1341190 h 1434543"/>
                <a:gd name="connsiteX17" fmla="*/ 621779 w 1404861"/>
                <a:gd name="connsiteY17" fmla="*/ 1433613 h 1434543"/>
                <a:gd name="connsiteX18" fmla="*/ 405470 w 1404861"/>
                <a:gd name="connsiteY18" fmla="*/ 1274331 h 1434543"/>
                <a:gd name="connsiteX19" fmla="*/ 53475 w 1404861"/>
                <a:gd name="connsiteY19" fmla="*/ 1240901 h 1434543"/>
                <a:gd name="connsiteX20" fmla="*/ 25945 w 1404861"/>
                <a:gd name="connsiteY20" fmla="*/ 829912 h 1434543"/>
                <a:gd name="connsiteX21" fmla="*/ 198993 w 1404861"/>
                <a:gd name="connsiteY21" fmla="*/ 639167 h 1434543"/>
                <a:gd name="connsiteX0" fmla="*/ 186936 w 1392804"/>
                <a:gd name="connsiteY0" fmla="*/ 639167 h 1434543"/>
                <a:gd name="connsiteX1" fmla="*/ 401279 w 1392804"/>
                <a:gd name="connsiteY1" fmla="*/ 707993 h 1434543"/>
                <a:gd name="connsiteX2" fmla="*/ 631353 w 1392804"/>
                <a:gd name="connsiteY2" fmla="*/ 409092 h 1434543"/>
                <a:gd name="connsiteX3" fmla="*/ 765072 w 1392804"/>
                <a:gd name="connsiteY3" fmla="*/ 491683 h 1434543"/>
                <a:gd name="connsiteX4" fmla="*/ 662817 w 1392804"/>
                <a:gd name="connsiteY4" fmla="*/ 768953 h 1434543"/>
                <a:gd name="connsiteX5" fmla="*/ 922388 w 1392804"/>
                <a:gd name="connsiteY5" fmla="*/ 452354 h 1434543"/>
                <a:gd name="connsiteX6" fmla="*/ 1128866 w 1392804"/>
                <a:gd name="connsiteY6" fmla="*/ 27600 h 1434543"/>
                <a:gd name="connsiteX7" fmla="*/ 1372706 w 1392804"/>
                <a:gd name="connsiteY7" fmla="*/ 94460 h 1434543"/>
                <a:gd name="connsiteX8" fmla="*/ 1331410 w 1392804"/>
                <a:gd name="connsiteY8" fmla="*/ 324535 h 1434543"/>
                <a:gd name="connsiteX9" fmla="*/ 955818 w 1392804"/>
                <a:gd name="connsiteY9" fmla="*/ 696194 h 1434543"/>
                <a:gd name="connsiteX10" fmla="*/ 1052174 w 1392804"/>
                <a:gd name="connsiteY10" fmla="*/ 778785 h 1434543"/>
                <a:gd name="connsiteX11" fmla="*/ 1290115 w 1392804"/>
                <a:gd name="connsiteY11" fmla="*/ 489716 h 1434543"/>
                <a:gd name="connsiteX12" fmla="*/ 1351075 w 1392804"/>
                <a:gd name="connsiteY12" fmla="*/ 570341 h 1434543"/>
                <a:gd name="connsiteX13" fmla="*/ 1158362 w 1392804"/>
                <a:gd name="connsiteY13" fmla="*/ 900705 h 1434543"/>
                <a:gd name="connsiteX14" fmla="*/ 1215390 w 1392804"/>
                <a:gd name="connsiteY14" fmla="*/ 1211404 h 1434543"/>
                <a:gd name="connsiteX15" fmla="*/ 1063973 w 1392804"/>
                <a:gd name="connsiteY15" fmla="*/ 1366754 h 1434543"/>
                <a:gd name="connsiteX16" fmla="*/ 820133 w 1392804"/>
                <a:gd name="connsiteY16" fmla="*/ 1341190 h 1434543"/>
                <a:gd name="connsiteX17" fmla="*/ 609722 w 1392804"/>
                <a:gd name="connsiteY17" fmla="*/ 1433613 h 1434543"/>
                <a:gd name="connsiteX18" fmla="*/ 393413 w 1392804"/>
                <a:gd name="connsiteY18" fmla="*/ 1274331 h 1434543"/>
                <a:gd name="connsiteX19" fmla="*/ 70914 w 1392804"/>
                <a:gd name="connsiteY19" fmla="*/ 1262532 h 1434543"/>
                <a:gd name="connsiteX20" fmla="*/ 13888 w 1392804"/>
                <a:gd name="connsiteY20" fmla="*/ 829912 h 1434543"/>
                <a:gd name="connsiteX21" fmla="*/ 186936 w 1392804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61852 w 1403581"/>
                <a:gd name="connsiteY12" fmla="*/ 570341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3581"/>
                <a:gd name="connsiteY0" fmla="*/ 639167 h 1434543"/>
                <a:gd name="connsiteX1" fmla="*/ 412056 w 1403581"/>
                <a:gd name="connsiteY1" fmla="*/ 707993 h 1434543"/>
                <a:gd name="connsiteX2" fmla="*/ 642130 w 1403581"/>
                <a:gd name="connsiteY2" fmla="*/ 409092 h 1434543"/>
                <a:gd name="connsiteX3" fmla="*/ 775849 w 1403581"/>
                <a:gd name="connsiteY3" fmla="*/ 491683 h 1434543"/>
                <a:gd name="connsiteX4" fmla="*/ 673594 w 1403581"/>
                <a:gd name="connsiteY4" fmla="*/ 768953 h 1434543"/>
                <a:gd name="connsiteX5" fmla="*/ 933165 w 1403581"/>
                <a:gd name="connsiteY5" fmla="*/ 452354 h 1434543"/>
                <a:gd name="connsiteX6" fmla="*/ 1139643 w 1403581"/>
                <a:gd name="connsiteY6" fmla="*/ 27600 h 1434543"/>
                <a:gd name="connsiteX7" fmla="*/ 1383483 w 1403581"/>
                <a:gd name="connsiteY7" fmla="*/ 94460 h 1434543"/>
                <a:gd name="connsiteX8" fmla="*/ 1342187 w 1403581"/>
                <a:gd name="connsiteY8" fmla="*/ 324535 h 1434543"/>
                <a:gd name="connsiteX9" fmla="*/ 966595 w 1403581"/>
                <a:gd name="connsiteY9" fmla="*/ 696194 h 1434543"/>
                <a:gd name="connsiteX10" fmla="*/ 1062951 w 1403581"/>
                <a:gd name="connsiteY10" fmla="*/ 778785 h 1434543"/>
                <a:gd name="connsiteX11" fmla="*/ 1300892 w 1403581"/>
                <a:gd name="connsiteY11" fmla="*/ 489716 h 1434543"/>
                <a:gd name="connsiteX12" fmla="*/ 1397249 w 1403581"/>
                <a:gd name="connsiteY12" fmla="*/ 574274 h 1434543"/>
                <a:gd name="connsiteX13" fmla="*/ 1169139 w 1403581"/>
                <a:gd name="connsiteY13" fmla="*/ 900705 h 1434543"/>
                <a:gd name="connsiteX14" fmla="*/ 1226167 w 1403581"/>
                <a:gd name="connsiteY14" fmla="*/ 1211404 h 1434543"/>
                <a:gd name="connsiteX15" fmla="*/ 1074750 w 1403581"/>
                <a:gd name="connsiteY15" fmla="*/ 1366754 h 1434543"/>
                <a:gd name="connsiteX16" fmla="*/ 830910 w 1403581"/>
                <a:gd name="connsiteY16" fmla="*/ 1341190 h 1434543"/>
                <a:gd name="connsiteX17" fmla="*/ 620499 w 1403581"/>
                <a:gd name="connsiteY17" fmla="*/ 1433613 h 1434543"/>
                <a:gd name="connsiteX18" fmla="*/ 404190 w 1403581"/>
                <a:gd name="connsiteY18" fmla="*/ 1274331 h 1434543"/>
                <a:gd name="connsiteX19" fmla="*/ 81691 w 1403581"/>
                <a:gd name="connsiteY19" fmla="*/ 1262532 h 1434543"/>
                <a:gd name="connsiteX20" fmla="*/ 24665 w 1403581"/>
                <a:gd name="connsiteY20" fmla="*/ 829912 h 1434543"/>
                <a:gd name="connsiteX21" fmla="*/ 197713 w 1403581"/>
                <a:gd name="connsiteY21" fmla="*/ 639167 h 1434543"/>
                <a:gd name="connsiteX0" fmla="*/ 197713 w 1401749"/>
                <a:gd name="connsiteY0" fmla="*/ 637723 h 1433099"/>
                <a:gd name="connsiteX1" fmla="*/ 412056 w 1401749"/>
                <a:gd name="connsiteY1" fmla="*/ 706549 h 1433099"/>
                <a:gd name="connsiteX2" fmla="*/ 642130 w 1401749"/>
                <a:gd name="connsiteY2" fmla="*/ 407648 h 1433099"/>
                <a:gd name="connsiteX3" fmla="*/ 775849 w 1401749"/>
                <a:gd name="connsiteY3" fmla="*/ 490239 h 1433099"/>
                <a:gd name="connsiteX4" fmla="*/ 673594 w 1401749"/>
                <a:gd name="connsiteY4" fmla="*/ 767509 h 1433099"/>
                <a:gd name="connsiteX5" fmla="*/ 933165 w 1401749"/>
                <a:gd name="connsiteY5" fmla="*/ 450910 h 1433099"/>
                <a:gd name="connsiteX6" fmla="*/ 1139643 w 1401749"/>
                <a:gd name="connsiteY6" fmla="*/ 26156 h 1433099"/>
                <a:gd name="connsiteX7" fmla="*/ 1383483 w 1401749"/>
                <a:gd name="connsiteY7" fmla="*/ 93016 h 1433099"/>
                <a:gd name="connsiteX8" fmla="*/ 1263982 w 1401749"/>
                <a:gd name="connsiteY8" fmla="*/ 266044 h 1433099"/>
                <a:gd name="connsiteX9" fmla="*/ 966595 w 1401749"/>
                <a:gd name="connsiteY9" fmla="*/ 694750 h 1433099"/>
                <a:gd name="connsiteX10" fmla="*/ 1062951 w 1401749"/>
                <a:gd name="connsiteY10" fmla="*/ 777341 h 1433099"/>
                <a:gd name="connsiteX11" fmla="*/ 1300892 w 1401749"/>
                <a:gd name="connsiteY11" fmla="*/ 488272 h 1433099"/>
                <a:gd name="connsiteX12" fmla="*/ 1397249 w 1401749"/>
                <a:gd name="connsiteY12" fmla="*/ 572830 h 1433099"/>
                <a:gd name="connsiteX13" fmla="*/ 1169139 w 1401749"/>
                <a:gd name="connsiteY13" fmla="*/ 899261 h 1433099"/>
                <a:gd name="connsiteX14" fmla="*/ 1226167 w 1401749"/>
                <a:gd name="connsiteY14" fmla="*/ 1209960 h 1433099"/>
                <a:gd name="connsiteX15" fmla="*/ 1074750 w 1401749"/>
                <a:gd name="connsiteY15" fmla="*/ 1365310 h 1433099"/>
                <a:gd name="connsiteX16" fmla="*/ 830910 w 1401749"/>
                <a:gd name="connsiteY16" fmla="*/ 1339746 h 1433099"/>
                <a:gd name="connsiteX17" fmla="*/ 620499 w 1401749"/>
                <a:gd name="connsiteY17" fmla="*/ 1432169 h 1433099"/>
                <a:gd name="connsiteX18" fmla="*/ 404190 w 1401749"/>
                <a:gd name="connsiteY18" fmla="*/ 1272887 h 1433099"/>
                <a:gd name="connsiteX19" fmla="*/ 81691 w 1401749"/>
                <a:gd name="connsiteY19" fmla="*/ 1261088 h 1433099"/>
                <a:gd name="connsiteX20" fmla="*/ 24665 w 1401749"/>
                <a:gd name="connsiteY20" fmla="*/ 828468 h 1433099"/>
                <a:gd name="connsiteX21" fmla="*/ 197713 w 1401749"/>
                <a:gd name="connsiteY21" fmla="*/ 637723 h 1433099"/>
                <a:gd name="connsiteX0" fmla="*/ 197713 w 1401750"/>
                <a:gd name="connsiteY0" fmla="*/ 635123 h 1430499"/>
                <a:gd name="connsiteX1" fmla="*/ 412056 w 1401750"/>
                <a:gd name="connsiteY1" fmla="*/ 703949 h 1430499"/>
                <a:gd name="connsiteX2" fmla="*/ 642130 w 1401750"/>
                <a:gd name="connsiteY2" fmla="*/ 405048 h 1430499"/>
                <a:gd name="connsiteX3" fmla="*/ 775849 w 1401750"/>
                <a:gd name="connsiteY3" fmla="*/ 487639 h 1430499"/>
                <a:gd name="connsiteX4" fmla="*/ 673594 w 1401750"/>
                <a:gd name="connsiteY4" fmla="*/ 764909 h 1430499"/>
                <a:gd name="connsiteX5" fmla="*/ 933165 w 1401750"/>
                <a:gd name="connsiteY5" fmla="*/ 448310 h 1430499"/>
                <a:gd name="connsiteX6" fmla="*/ 1139643 w 1401750"/>
                <a:gd name="connsiteY6" fmla="*/ 23556 h 1430499"/>
                <a:gd name="connsiteX7" fmla="*/ 1294988 w 1401750"/>
                <a:gd name="connsiteY7" fmla="*/ 76832 h 1430499"/>
                <a:gd name="connsiteX8" fmla="*/ 1263982 w 1401750"/>
                <a:gd name="connsiteY8" fmla="*/ 263444 h 1430499"/>
                <a:gd name="connsiteX9" fmla="*/ 966595 w 1401750"/>
                <a:gd name="connsiteY9" fmla="*/ 692150 h 1430499"/>
                <a:gd name="connsiteX10" fmla="*/ 1062951 w 1401750"/>
                <a:gd name="connsiteY10" fmla="*/ 774741 h 1430499"/>
                <a:gd name="connsiteX11" fmla="*/ 1300892 w 1401750"/>
                <a:gd name="connsiteY11" fmla="*/ 485672 h 1430499"/>
                <a:gd name="connsiteX12" fmla="*/ 1397249 w 1401750"/>
                <a:gd name="connsiteY12" fmla="*/ 570230 h 1430499"/>
                <a:gd name="connsiteX13" fmla="*/ 1169139 w 1401750"/>
                <a:gd name="connsiteY13" fmla="*/ 896661 h 1430499"/>
                <a:gd name="connsiteX14" fmla="*/ 1226167 w 1401750"/>
                <a:gd name="connsiteY14" fmla="*/ 1207360 h 1430499"/>
                <a:gd name="connsiteX15" fmla="*/ 1074750 w 1401750"/>
                <a:gd name="connsiteY15" fmla="*/ 1362710 h 1430499"/>
                <a:gd name="connsiteX16" fmla="*/ 830910 w 1401750"/>
                <a:gd name="connsiteY16" fmla="*/ 1337146 h 1430499"/>
                <a:gd name="connsiteX17" fmla="*/ 620499 w 1401750"/>
                <a:gd name="connsiteY17" fmla="*/ 1429569 h 1430499"/>
                <a:gd name="connsiteX18" fmla="*/ 404190 w 1401750"/>
                <a:gd name="connsiteY18" fmla="*/ 1270287 h 1430499"/>
                <a:gd name="connsiteX19" fmla="*/ 81691 w 1401750"/>
                <a:gd name="connsiteY19" fmla="*/ 1258488 h 1430499"/>
                <a:gd name="connsiteX20" fmla="*/ 24665 w 1401750"/>
                <a:gd name="connsiteY20" fmla="*/ 825868 h 1430499"/>
                <a:gd name="connsiteX21" fmla="*/ 197713 w 1401750"/>
                <a:gd name="connsiteY21" fmla="*/ 635123 h 1430499"/>
                <a:gd name="connsiteX0" fmla="*/ 221727 w 1425764"/>
                <a:gd name="connsiteY0" fmla="*/ 635123 h 1430499"/>
                <a:gd name="connsiteX1" fmla="*/ 436070 w 1425764"/>
                <a:gd name="connsiteY1" fmla="*/ 703949 h 1430499"/>
                <a:gd name="connsiteX2" fmla="*/ 666144 w 1425764"/>
                <a:gd name="connsiteY2" fmla="*/ 405048 h 1430499"/>
                <a:gd name="connsiteX3" fmla="*/ 799863 w 1425764"/>
                <a:gd name="connsiteY3" fmla="*/ 487639 h 1430499"/>
                <a:gd name="connsiteX4" fmla="*/ 697608 w 1425764"/>
                <a:gd name="connsiteY4" fmla="*/ 764909 h 1430499"/>
                <a:gd name="connsiteX5" fmla="*/ 957179 w 1425764"/>
                <a:gd name="connsiteY5" fmla="*/ 448310 h 1430499"/>
                <a:gd name="connsiteX6" fmla="*/ 1163657 w 1425764"/>
                <a:gd name="connsiteY6" fmla="*/ 23556 h 1430499"/>
                <a:gd name="connsiteX7" fmla="*/ 1319002 w 1425764"/>
                <a:gd name="connsiteY7" fmla="*/ 76832 h 1430499"/>
                <a:gd name="connsiteX8" fmla="*/ 1287996 w 1425764"/>
                <a:gd name="connsiteY8" fmla="*/ 263444 h 1430499"/>
                <a:gd name="connsiteX9" fmla="*/ 990609 w 1425764"/>
                <a:gd name="connsiteY9" fmla="*/ 692150 h 1430499"/>
                <a:gd name="connsiteX10" fmla="*/ 1086965 w 1425764"/>
                <a:gd name="connsiteY10" fmla="*/ 774741 h 1430499"/>
                <a:gd name="connsiteX11" fmla="*/ 1324906 w 1425764"/>
                <a:gd name="connsiteY11" fmla="*/ 485672 h 1430499"/>
                <a:gd name="connsiteX12" fmla="*/ 1421263 w 1425764"/>
                <a:gd name="connsiteY12" fmla="*/ 570230 h 1430499"/>
                <a:gd name="connsiteX13" fmla="*/ 1193153 w 1425764"/>
                <a:gd name="connsiteY13" fmla="*/ 896661 h 1430499"/>
                <a:gd name="connsiteX14" fmla="*/ 1250181 w 1425764"/>
                <a:gd name="connsiteY14" fmla="*/ 1207360 h 1430499"/>
                <a:gd name="connsiteX15" fmla="*/ 1098764 w 1425764"/>
                <a:gd name="connsiteY15" fmla="*/ 1362710 h 1430499"/>
                <a:gd name="connsiteX16" fmla="*/ 854924 w 1425764"/>
                <a:gd name="connsiteY16" fmla="*/ 1337146 h 1430499"/>
                <a:gd name="connsiteX17" fmla="*/ 644513 w 1425764"/>
                <a:gd name="connsiteY17" fmla="*/ 1429569 h 1430499"/>
                <a:gd name="connsiteX18" fmla="*/ 428204 w 1425764"/>
                <a:gd name="connsiteY18" fmla="*/ 1270287 h 1430499"/>
                <a:gd name="connsiteX19" fmla="*/ 66603 w 1425764"/>
                <a:gd name="connsiteY19" fmla="*/ 1402465 h 1430499"/>
                <a:gd name="connsiteX20" fmla="*/ 48679 w 1425764"/>
                <a:gd name="connsiteY20" fmla="*/ 825868 h 1430499"/>
                <a:gd name="connsiteX21" fmla="*/ 221727 w 1425764"/>
                <a:gd name="connsiteY21" fmla="*/ 635123 h 1430499"/>
                <a:gd name="connsiteX0" fmla="*/ 196731 w 1400768"/>
                <a:gd name="connsiteY0" fmla="*/ 635123 h 1460764"/>
                <a:gd name="connsiteX1" fmla="*/ 411074 w 1400768"/>
                <a:gd name="connsiteY1" fmla="*/ 703949 h 1460764"/>
                <a:gd name="connsiteX2" fmla="*/ 641148 w 1400768"/>
                <a:gd name="connsiteY2" fmla="*/ 405048 h 1460764"/>
                <a:gd name="connsiteX3" fmla="*/ 774867 w 1400768"/>
                <a:gd name="connsiteY3" fmla="*/ 487639 h 1460764"/>
                <a:gd name="connsiteX4" fmla="*/ 672612 w 1400768"/>
                <a:gd name="connsiteY4" fmla="*/ 764909 h 1460764"/>
                <a:gd name="connsiteX5" fmla="*/ 932183 w 1400768"/>
                <a:gd name="connsiteY5" fmla="*/ 448310 h 1460764"/>
                <a:gd name="connsiteX6" fmla="*/ 1138661 w 1400768"/>
                <a:gd name="connsiteY6" fmla="*/ 23556 h 1460764"/>
                <a:gd name="connsiteX7" fmla="*/ 1294006 w 1400768"/>
                <a:gd name="connsiteY7" fmla="*/ 76832 h 1460764"/>
                <a:gd name="connsiteX8" fmla="*/ 1263000 w 1400768"/>
                <a:gd name="connsiteY8" fmla="*/ 263444 h 1460764"/>
                <a:gd name="connsiteX9" fmla="*/ 965613 w 1400768"/>
                <a:gd name="connsiteY9" fmla="*/ 692150 h 1460764"/>
                <a:gd name="connsiteX10" fmla="*/ 1061969 w 1400768"/>
                <a:gd name="connsiteY10" fmla="*/ 774741 h 1460764"/>
                <a:gd name="connsiteX11" fmla="*/ 1299910 w 1400768"/>
                <a:gd name="connsiteY11" fmla="*/ 485672 h 1460764"/>
                <a:gd name="connsiteX12" fmla="*/ 1396267 w 1400768"/>
                <a:gd name="connsiteY12" fmla="*/ 570230 h 1460764"/>
                <a:gd name="connsiteX13" fmla="*/ 1168157 w 1400768"/>
                <a:gd name="connsiteY13" fmla="*/ 896661 h 1460764"/>
                <a:gd name="connsiteX14" fmla="*/ 1225185 w 1400768"/>
                <a:gd name="connsiteY14" fmla="*/ 1207360 h 1460764"/>
                <a:gd name="connsiteX15" fmla="*/ 1073768 w 1400768"/>
                <a:gd name="connsiteY15" fmla="*/ 1362710 h 1460764"/>
                <a:gd name="connsiteX16" fmla="*/ 829928 w 1400768"/>
                <a:gd name="connsiteY16" fmla="*/ 1337146 h 1460764"/>
                <a:gd name="connsiteX17" fmla="*/ 619517 w 1400768"/>
                <a:gd name="connsiteY17" fmla="*/ 1429569 h 1460764"/>
                <a:gd name="connsiteX18" fmla="*/ 390859 w 1400768"/>
                <a:gd name="connsiteY18" fmla="*/ 1444145 h 1460764"/>
                <a:gd name="connsiteX19" fmla="*/ 41607 w 1400768"/>
                <a:gd name="connsiteY19" fmla="*/ 1402465 h 1460764"/>
                <a:gd name="connsiteX20" fmla="*/ 23683 w 1400768"/>
                <a:gd name="connsiteY20" fmla="*/ 825868 h 1460764"/>
                <a:gd name="connsiteX21" fmla="*/ 196731 w 1400768"/>
                <a:gd name="connsiteY21" fmla="*/ 635123 h 1460764"/>
                <a:gd name="connsiteX0" fmla="*/ 196731 w 1400768"/>
                <a:gd name="connsiteY0" fmla="*/ 635123 h 1696814"/>
                <a:gd name="connsiteX1" fmla="*/ 411074 w 1400768"/>
                <a:gd name="connsiteY1" fmla="*/ 703949 h 1696814"/>
                <a:gd name="connsiteX2" fmla="*/ 641148 w 1400768"/>
                <a:gd name="connsiteY2" fmla="*/ 405048 h 1696814"/>
                <a:gd name="connsiteX3" fmla="*/ 774867 w 1400768"/>
                <a:gd name="connsiteY3" fmla="*/ 487639 h 1696814"/>
                <a:gd name="connsiteX4" fmla="*/ 672612 w 1400768"/>
                <a:gd name="connsiteY4" fmla="*/ 764909 h 1696814"/>
                <a:gd name="connsiteX5" fmla="*/ 932183 w 1400768"/>
                <a:gd name="connsiteY5" fmla="*/ 448310 h 1696814"/>
                <a:gd name="connsiteX6" fmla="*/ 1138661 w 1400768"/>
                <a:gd name="connsiteY6" fmla="*/ 23556 h 1696814"/>
                <a:gd name="connsiteX7" fmla="*/ 1294006 w 1400768"/>
                <a:gd name="connsiteY7" fmla="*/ 76832 h 1696814"/>
                <a:gd name="connsiteX8" fmla="*/ 1263000 w 1400768"/>
                <a:gd name="connsiteY8" fmla="*/ 263444 h 1696814"/>
                <a:gd name="connsiteX9" fmla="*/ 965613 w 1400768"/>
                <a:gd name="connsiteY9" fmla="*/ 692150 h 1696814"/>
                <a:gd name="connsiteX10" fmla="*/ 1061969 w 1400768"/>
                <a:gd name="connsiteY10" fmla="*/ 774741 h 1696814"/>
                <a:gd name="connsiteX11" fmla="*/ 1299910 w 1400768"/>
                <a:gd name="connsiteY11" fmla="*/ 485672 h 1696814"/>
                <a:gd name="connsiteX12" fmla="*/ 1396267 w 1400768"/>
                <a:gd name="connsiteY12" fmla="*/ 570230 h 1696814"/>
                <a:gd name="connsiteX13" fmla="*/ 1168157 w 1400768"/>
                <a:gd name="connsiteY13" fmla="*/ 896661 h 1696814"/>
                <a:gd name="connsiteX14" fmla="*/ 1225185 w 1400768"/>
                <a:gd name="connsiteY14" fmla="*/ 1207360 h 1696814"/>
                <a:gd name="connsiteX15" fmla="*/ 1073768 w 1400768"/>
                <a:gd name="connsiteY15" fmla="*/ 1362710 h 1696814"/>
                <a:gd name="connsiteX16" fmla="*/ 829928 w 1400768"/>
                <a:gd name="connsiteY16" fmla="*/ 1337146 h 1696814"/>
                <a:gd name="connsiteX17" fmla="*/ 646271 w 1400768"/>
                <a:gd name="connsiteY17" fmla="*/ 1695792 h 1696814"/>
                <a:gd name="connsiteX18" fmla="*/ 390859 w 1400768"/>
                <a:gd name="connsiteY18" fmla="*/ 1444145 h 1696814"/>
                <a:gd name="connsiteX19" fmla="*/ 41607 w 1400768"/>
                <a:gd name="connsiteY19" fmla="*/ 1402465 h 1696814"/>
                <a:gd name="connsiteX20" fmla="*/ 23683 w 1400768"/>
                <a:gd name="connsiteY20" fmla="*/ 825868 h 1696814"/>
                <a:gd name="connsiteX21" fmla="*/ 196731 w 1400768"/>
                <a:gd name="connsiteY21" fmla="*/ 635123 h 1696814"/>
                <a:gd name="connsiteX0" fmla="*/ 196731 w 1400768"/>
                <a:gd name="connsiteY0" fmla="*/ 635123 h 1697802"/>
                <a:gd name="connsiteX1" fmla="*/ 411074 w 1400768"/>
                <a:gd name="connsiteY1" fmla="*/ 703949 h 1697802"/>
                <a:gd name="connsiteX2" fmla="*/ 641148 w 1400768"/>
                <a:gd name="connsiteY2" fmla="*/ 405048 h 1697802"/>
                <a:gd name="connsiteX3" fmla="*/ 774867 w 1400768"/>
                <a:gd name="connsiteY3" fmla="*/ 487639 h 1697802"/>
                <a:gd name="connsiteX4" fmla="*/ 672612 w 1400768"/>
                <a:gd name="connsiteY4" fmla="*/ 764909 h 1697802"/>
                <a:gd name="connsiteX5" fmla="*/ 932183 w 1400768"/>
                <a:gd name="connsiteY5" fmla="*/ 448310 h 1697802"/>
                <a:gd name="connsiteX6" fmla="*/ 1138661 w 1400768"/>
                <a:gd name="connsiteY6" fmla="*/ 23556 h 1697802"/>
                <a:gd name="connsiteX7" fmla="*/ 1294006 w 1400768"/>
                <a:gd name="connsiteY7" fmla="*/ 76832 h 1697802"/>
                <a:gd name="connsiteX8" fmla="*/ 1263000 w 1400768"/>
                <a:gd name="connsiteY8" fmla="*/ 263444 h 1697802"/>
                <a:gd name="connsiteX9" fmla="*/ 965613 w 1400768"/>
                <a:gd name="connsiteY9" fmla="*/ 692150 h 1697802"/>
                <a:gd name="connsiteX10" fmla="*/ 1061969 w 1400768"/>
                <a:gd name="connsiteY10" fmla="*/ 774741 h 1697802"/>
                <a:gd name="connsiteX11" fmla="*/ 1299910 w 1400768"/>
                <a:gd name="connsiteY11" fmla="*/ 485672 h 1697802"/>
                <a:gd name="connsiteX12" fmla="*/ 1396267 w 1400768"/>
                <a:gd name="connsiteY12" fmla="*/ 570230 h 1697802"/>
                <a:gd name="connsiteX13" fmla="*/ 1168157 w 1400768"/>
                <a:gd name="connsiteY13" fmla="*/ 896661 h 1697802"/>
                <a:gd name="connsiteX14" fmla="*/ 1225185 w 1400768"/>
                <a:gd name="connsiteY14" fmla="*/ 1207360 h 1697802"/>
                <a:gd name="connsiteX15" fmla="*/ 1073768 w 1400768"/>
                <a:gd name="connsiteY15" fmla="*/ 1362710 h 1697802"/>
                <a:gd name="connsiteX16" fmla="*/ 873148 w 1400768"/>
                <a:gd name="connsiteY16" fmla="*/ 1551755 h 1697802"/>
                <a:gd name="connsiteX17" fmla="*/ 646271 w 1400768"/>
                <a:gd name="connsiteY17" fmla="*/ 1695792 h 1697802"/>
                <a:gd name="connsiteX18" fmla="*/ 390859 w 1400768"/>
                <a:gd name="connsiteY18" fmla="*/ 1444145 h 1697802"/>
                <a:gd name="connsiteX19" fmla="*/ 41607 w 1400768"/>
                <a:gd name="connsiteY19" fmla="*/ 1402465 h 1697802"/>
                <a:gd name="connsiteX20" fmla="*/ 23683 w 1400768"/>
                <a:gd name="connsiteY20" fmla="*/ 825868 h 1697802"/>
                <a:gd name="connsiteX21" fmla="*/ 196731 w 1400768"/>
                <a:gd name="connsiteY21" fmla="*/ 635123 h 1697802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25185 w 1400768"/>
                <a:gd name="connsiteY14" fmla="*/ 1207360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325"/>
                <a:gd name="connsiteX1" fmla="*/ 411074 w 1400768"/>
                <a:gd name="connsiteY1" fmla="*/ 703949 h 1697325"/>
                <a:gd name="connsiteX2" fmla="*/ 641148 w 1400768"/>
                <a:gd name="connsiteY2" fmla="*/ 405048 h 1697325"/>
                <a:gd name="connsiteX3" fmla="*/ 774867 w 1400768"/>
                <a:gd name="connsiteY3" fmla="*/ 487639 h 1697325"/>
                <a:gd name="connsiteX4" fmla="*/ 672612 w 1400768"/>
                <a:gd name="connsiteY4" fmla="*/ 764909 h 1697325"/>
                <a:gd name="connsiteX5" fmla="*/ 932183 w 1400768"/>
                <a:gd name="connsiteY5" fmla="*/ 448310 h 1697325"/>
                <a:gd name="connsiteX6" fmla="*/ 1138661 w 1400768"/>
                <a:gd name="connsiteY6" fmla="*/ 23556 h 1697325"/>
                <a:gd name="connsiteX7" fmla="*/ 1294006 w 1400768"/>
                <a:gd name="connsiteY7" fmla="*/ 76832 h 1697325"/>
                <a:gd name="connsiteX8" fmla="*/ 1263000 w 1400768"/>
                <a:gd name="connsiteY8" fmla="*/ 263444 h 1697325"/>
                <a:gd name="connsiteX9" fmla="*/ 965613 w 1400768"/>
                <a:gd name="connsiteY9" fmla="*/ 692150 h 1697325"/>
                <a:gd name="connsiteX10" fmla="*/ 1061969 w 1400768"/>
                <a:gd name="connsiteY10" fmla="*/ 774741 h 1697325"/>
                <a:gd name="connsiteX11" fmla="*/ 1299910 w 1400768"/>
                <a:gd name="connsiteY11" fmla="*/ 485672 h 1697325"/>
                <a:gd name="connsiteX12" fmla="*/ 1396267 w 1400768"/>
                <a:gd name="connsiteY12" fmla="*/ 570230 h 1697325"/>
                <a:gd name="connsiteX13" fmla="*/ 1168157 w 1400768"/>
                <a:gd name="connsiteY13" fmla="*/ 896661 h 1697325"/>
                <a:gd name="connsiteX14" fmla="*/ 1272521 w 1400768"/>
                <a:gd name="connsiteY14" fmla="*/ 1348621 h 1697325"/>
                <a:gd name="connsiteX15" fmla="*/ 1110812 w 1400768"/>
                <a:gd name="connsiteY15" fmla="*/ 1593617 h 1697325"/>
                <a:gd name="connsiteX16" fmla="*/ 873148 w 1400768"/>
                <a:gd name="connsiteY16" fmla="*/ 1551755 h 1697325"/>
                <a:gd name="connsiteX17" fmla="*/ 646271 w 1400768"/>
                <a:gd name="connsiteY17" fmla="*/ 1695792 h 1697325"/>
                <a:gd name="connsiteX18" fmla="*/ 390859 w 1400768"/>
                <a:gd name="connsiteY18" fmla="*/ 1444145 h 1697325"/>
                <a:gd name="connsiteX19" fmla="*/ 41607 w 1400768"/>
                <a:gd name="connsiteY19" fmla="*/ 1402465 h 1697325"/>
                <a:gd name="connsiteX20" fmla="*/ 23683 w 1400768"/>
                <a:gd name="connsiteY20" fmla="*/ 825868 h 1697325"/>
                <a:gd name="connsiteX21" fmla="*/ 196731 w 1400768"/>
                <a:gd name="connsiteY21" fmla="*/ 635123 h 1697325"/>
                <a:gd name="connsiteX0" fmla="*/ 196731 w 1400768"/>
                <a:gd name="connsiteY0" fmla="*/ 635123 h 1697988"/>
                <a:gd name="connsiteX1" fmla="*/ 411074 w 1400768"/>
                <a:gd name="connsiteY1" fmla="*/ 703949 h 1697988"/>
                <a:gd name="connsiteX2" fmla="*/ 641148 w 1400768"/>
                <a:gd name="connsiteY2" fmla="*/ 405048 h 1697988"/>
                <a:gd name="connsiteX3" fmla="*/ 774867 w 1400768"/>
                <a:gd name="connsiteY3" fmla="*/ 487639 h 1697988"/>
                <a:gd name="connsiteX4" fmla="*/ 672612 w 1400768"/>
                <a:gd name="connsiteY4" fmla="*/ 764909 h 1697988"/>
                <a:gd name="connsiteX5" fmla="*/ 932183 w 1400768"/>
                <a:gd name="connsiteY5" fmla="*/ 448310 h 1697988"/>
                <a:gd name="connsiteX6" fmla="*/ 1138661 w 1400768"/>
                <a:gd name="connsiteY6" fmla="*/ 23556 h 1697988"/>
                <a:gd name="connsiteX7" fmla="*/ 1294006 w 1400768"/>
                <a:gd name="connsiteY7" fmla="*/ 76832 h 1697988"/>
                <a:gd name="connsiteX8" fmla="*/ 1263000 w 1400768"/>
                <a:gd name="connsiteY8" fmla="*/ 263444 h 1697988"/>
                <a:gd name="connsiteX9" fmla="*/ 965613 w 1400768"/>
                <a:gd name="connsiteY9" fmla="*/ 692150 h 1697988"/>
                <a:gd name="connsiteX10" fmla="*/ 1061969 w 1400768"/>
                <a:gd name="connsiteY10" fmla="*/ 774741 h 1697988"/>
                <a:gd name="connsiteX11" fmla="*/ 1299910 w 1400768"/>
                <a:gd name="connsiteY11" fmla="*/ 485672 h 1697988"/>
                <a:gd name="connsiteX12" fmla="*/ 1396267 w 1400768"/>
                <a:gd name="connsiteY12" fmla="*/ 570230 h 1697988"/>
                <a:gd name="connsiteX13" fmla="*/ 1168157 w 1400768"/>
                <a:gd name="connsiteY13" fmla="*/ 896661 h 1697988"/>
                <a:gd name="connsiteX14" fmla="*/ 1272521 w 1400768"/>
                <a:gd name="connsiteY14" fmla="*/ 1348621 h 1697988"/>
                <a:gd name="connsiteX15" fmla="*/ 1110812 w 1400768"/>
                <a:gd name="connsiteY15" fmla="*/ 1593617 h 1697988"/>
                <a:gd name="connsiteX16" fmla="*/ 866974 w 1400768"/>
                <a:gd name="connsiteY16" fmla="*/ 1568053 h 1697988"/>
                <a:gd name="connsiteX17" fmla="*/ 646271 w 1400768"/>
                <a:gd name="connsiteY17" fmla="*/ 1695792 h 1697988"/>
                <a:gd name="connsiteX18" fmla="*/ 390859 w 1400768"/>
                <a:gd name="connsiteY18" fmla="*/ 1444145 h 1697988"/>
                <a:gd name="connsiteX19" fmla="*/ 41607 w 1400768"/>
                <a:gd name="connsiteY19" fmla="*/ 1402465 h 1697988"/>
                <a:gd name="connsiteX20" fmla="*/ 23683 w 1400768"/>
                <a:gd name="connsiteY20" fmla="*/ 825868 h 1697988"/>
                <a:gd name="connsiteX21" fmla="*/ 196731 w 1400768"/>
                <a:gd name="connsiteY21" fmla="*/ 635123 h 1697988"/>
                <a:gd name="connsiteX0" fmla="*/ 211072 w 1415109"/>
                <a:gd name="connsiteY0" fmla="*/ 635123 h 1697988"/>
                <a:gd name="connsiteX1" fmla="*/ 425415 w 1415109"/>
                <a:gd name="connsiteY1" fmla="*/ 703949 h 1697988"/>
                <a:gd name="connsiteX2" fmla="*/ 655489 w 1415109"/>
                <a:gd name="connsiteY2" fmla="*/ 405048 h 1697988"/>
                <a:gd name="connsiteX3" fmla="*/ 789208 w 1415109"/>
                <a:gd name="connsiteY3" fmla="*/ 487639 h 1697988"/>
                <a:gd name="connsiteX4" fmla="*/ 686953 w 1415109"/>
                <a:gd name="connsiteY4" fmla="*/ 764909 h 1697988"/>
                <a:gd name="connsiteX5" fmla="*/ 946524 w 1415109"/>
                <a:gd name="connsiteY5" fmla="*/ 448310 h 1697988"/>
                <a:gd name="connsiteX6" fmla="*/ 1153002 w 1415109"/>
                <a:gd name="connsiteY6" fmla="*/ 23556 h 1697988"/>
                <a:gd name="connsiteX7" fmla="*/ 1308347 w 1415109"/>
                <a:gd name="connsiteY7" fmla="*/ 76832 h 1697988"/>
                <a:gd name="connsiteX8" fmla="*/ 1277341 w 1415109"/>
                <a:gd name="connsiteY8" fmla="*/ 263444 h 1697988"/>
                <a:gd name="connsiteX9" fmla="*/ 979954 w 1415109"/>
                <a:gd name="connsiteY9" fmla="*/ 692150 h 1697988"/>
                <a:gd name="connsiteX10" fmla="*/ 1076310 w 1415109"/>
                <a:gd name="connsiteY10" fmla="*/ 774741 h 1697988"/>
                <a:gd name="connsiteX11" fmla="*/ 1314251 w 1415109"/>
                <a:gd name="connsiteY11" fmla="*/ 485672 h 1697988"/>
                <a:gd name="connsiteX12" fmla="*/ 1410608 w 1415109"/>
                <a:gd name="connsiteY12" fmla="*/ 570230 h 1697988"/>
                <a:gd name="connsiteX13" fmla="*/ 1182498 w 1415109"/>
                <a:gd name="connsiteY13" fmla="*/ 896661 h 1697988"/>
                <a:gd name="connsiteX14" fmla="*/ 1286862 w 1415109"/>
                <a:gd name="connsiteY14" fmla="*/ 1348621 h 1697988"/>
                <a:gd name="connsiteX15" fmla="*/ 1125153 w 1415109"/>
                <a:gd name="connsiteY15" fmla="*/ 1593617 h 1697988"/>
                <a:gd name="connsiteX16" fmla="*/ 881315 w 1415109"/>
                <a:gd name="connsiteY16" fmla="*/ 1568053 h 1697988"/>
                <a:gd name="connsiteX17" fmla="*/ 660612 w 1415109"/>
                <a:gd name="connsiteY17" fmla="*/ 1695792 h 1697988"/>
                <a:gd name="connsiteX18" fmla="*/ 405200 w 1415109"/>
                <a:gd name="connsiteY18" fmla="*/ 1444145 h 1697988"/>
                <a:gd name="connsiteX19" fmla="*/ 33309 w 1415109"/>
                <a:gd name="connsiteY19" fmla="*/ 1432347 h 1697988"/>
                <a:gd name="connsiteX20" fmla="*/ 38024 w 1415109"/>
                <a:gd name="connsiteY20" fmla="*/ 825868 h 1697988"/>
                <a:gd name="connsiteX21" fmla="*/ 211072 w 1415109"/>
                <a:gd name="connsiteY21" fmla="*/ 635123 h 1697988"/>
                <a:gd name="connsiteX0" fmla="*/ 220031 w 1424068"/>
                <a:gd name="connsiteY0" fmla="*/ 635123 h 1697988"/>
                <a:gd name="connsiteX1" fmla="*/ 434374 w 1424068"/>
                <a:gd name="connsiteY1" fmla="*/ 703949 h 1697988"/>
                <a:gd name="connsiteX2" fmla="*/ 664448 w 1424068"/>
                <a:gd name="connsiteY2" fmla="*/ 405048 h 1697988"/>
                <a:gd name="connsiteX3" fmla="*/ 798167 w 1424068"/>
                <a:gd name="connsiteY3" fmla="*/ 487639 h 1697988"/>
                <a:gd name="connsiteX4" fmla="*/ 695912 w 1424068"/>
                <a:gd name="connsiteY4" fmla="*/ 764909 h 1697988"/>
                <a:gd name="connsiteX5" fmla="*/ 955483 w 1424068"/>
                <a:gd name="connsiteY5" fmla="*/ 448310 h 1697988"/>
                <a:gd name="connsiteX6" fmla="*/ 1161961 w 1424068"/>
                <a:gd name="connsiteY6" fmla="*/ 23556 h 1697988"/>
                <a:gd name="connsiteX7" fmla="*/ 1317306 w 1424068"/>
                <a:gd name="connsiteY7" fmla="*/ 76832 h 1697988"/>
                <a:gd name="connsiteX8" fmla="*/ 1286300 w 1424068"/>
                <a:gd name="connsiteY8" fmla="*/ 263444 h 1697988"/>
                <a:gd name="connsiteX9" fmla="*/ 988913 w 1424068"/>
                <a:gd name="connsiteY9" fmla="*/ 692150 h 1697988"/>
                <a:gd name="connsiteX10" fmla="*/ 1085269 w 1424068"/>
                <a:gd name="connsiteY10" fmla="*/ 774741 h 1697988"/>
                <a:gd name="connsiteX11" fmla="*/ 1323210 w 1424068"/>
                <a:gd name="connsiteY11" fmla="*/ 485672 h 1697988"/>
                <a:gd name="connsiteX12" fmla="*/ 1419567 w 1424068"/>
                <a:gd name="connsiteY12" fmla="*/ 570230 h 1697988"/>
                <a:gd name="connsiteX13" fmla="*/ 1191457 w 1424068"/>
                <a:gd name="connsiteY13" fmla="*/ 896661 h 1697988"/>
                <a:gd name="connsiteX14" fmla="*/ 1295821 w 1424068"/>
                <a:gd name="connsiteY14" fmla="*/ 1348621 h 1697988"/>
                <a:gd name="connsiteX15" fmla="*/ 1134112 w 1424068"/>
                <a:gd name="connsiteY15" fmla="*/ 1593617 h 1697988"/>
                <a:gd name="connsiteX16" fmla="*/ 890274 w 1424068"/>
                <a:gd name="connsiteY16" fmla="*/ 1568053 h 1697988"/>
                <a:gd name="connsiteX17" fmla="*/ 669571 w 1424068"/>
                <a:gd name="connsiteY17" fmla="*/ 1695792 h 1697988"/>
                <a:gd name="connsiteX18" fmla="*/ 414159 w 1424068"/>
                <a:gd name="connsiteY18" fmla="*/ 1444145 h 1697988"/>
                <a:gd name="connsiteX19" fmla="*/ 42268 w 1424068"/>
                <a:gd name="connsiteY19" fmla="*/ 1432347 h 1697988"/>
                <a:gd name="connsiteX20" fmla="*/ 46983 w 1424068"/>
                <a:gd name="connsiteY20" fmla="*/ 825868 h 1697988"/>
                <a:gd name="connsiteX21" fmla="*/ 220031 w 1424068"/>
                <a:gd name="connsiteY21" fmla="*/ 635123 h 1697988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3005 w 1417042"/>
                <a:gd name="connsiteY0" fmla="*/ 635123 h 1697350"/>
                <a:gd name="connsiteX1" fmla="*/ 427348 w 1417042"/>
                <a:gd name="connsiteY1" fmla="*/ 703949 h 1697350"/>
                <a:gd name="connsiteX2" fmla="*/ 657422 w 1417042"/>
                <a:gd name="connsiteY2" fmla="*/ 405048 h 1697350"/>
                <a:gd name="connsiteX3" fmla="*/ 791141 w 1417042"/>
                <a:gd name="connsiteY3" fmla="*/ 487639 h 1697350"/>
                <a:gd name="connsiteX4" fmla="*/ 688886 w 1417042"/>
                <a:gd name="connsiteY4" fmla="*/ 764909 h 1697350"/>
                <a:gd name="connsiteX5" fmla="*/ 948457 w 1417042"/>
                <a:gd name="connsiteY5" fmla="*/ 448310 h 1697350"/>
                <a:gd name="connsiteX6" fmla="*/ 1154935 w 1417042"/>
                <a:gd name="connsiteY6" fmla="*/ 23556 h 1697350"/>
                <a:gd name="connsiteX7" fmla="*/ 1310280 w 1417042"/>
                <a:gd name="connsiteY7" fmla="*/ 76832 h 1697350"/>
                <a:gd name="connsiteX8" fmla="*/ 1279274 w 1417042"/>
                <a:gd name="connsiteY8" fmla="*/ 263444 h 1697350"/>
                <a:gd name="connsiteX9" fmla="*/ 981887 w 1417042"/>
                <a:gd name="connsiteY9" fmla="*/ 692150 h 1697350"/>
                <a:gd name="connsiteX10" fmla="*/ 1078243 w 1417042"/>
                <a:gd name="connsiteY10" fmla="*/ 774741 h 1697350"/>
                <a:gd name="connsiteX11" fmla="*/ 1316184 w 1417042"/>
                <a:gd name="connsiteY11" fmla="*/ 485672 h 1697350"/>
                <a:gd name="connsiteX12" fmla="*/ 1412541 w 1417042"/>
                <a:gd name="connsiteY12" fmla="*/ 570230 h 1697350"/>
                <a:gd name="connsiteX13" fmla="*/ 1184431 w 1417042"/>
                <a:gd name="connsiteY13" fmla="*/ 896661 h 1697350"/>
                <a:gd name="connsiteX14" fmla="*/ 1288795 w 1417042"/>
                <a:gd name="connsiteY14" fmla="*/ 1348621 h 1697350"/>
                <a:gd name="connsiteX15" fmla="*/ 1127086 w 1417042"/>
                <a:gd name="connsiteY15" fmla="*/ 1593617 h 1697350"/>
                <a:gd name="connsiteX16" fmla="*/ 883248 w 1417042"/>
                <a:gd name="connsiteY16" fmla="*/ 1568053 h 1697350"/>
                <a:gd name="connsiteX17" fmla="*/ 662545 w 1417042"/>
                <a:gd name="connsiteY17" fmla="*/ 1695792 h 1697350"/>
                <a:gd name="connsiteX18" fmla="*/ 433888 w 1417042"/>
                <a:gd name="connsiteY18" fmla="*/ 1465878 h 1697350"/>
                <a:gd name="connsiteX19" fmla="*/ 35242 w 1417042"/>
                <a:gd name="connsiteY19" fmla="*/ 1432347 h 1697350"/>
                <a:gd name="connsiteX20" fmla="*/ 39957 w 1417042"/>
                <a:gd name="connsiteY20" fmla="*/ 825868 h 1697350"/>
                <a:gd name="connsiteX21" fmla="*/ 213005 w 1417042"/>
                <a:gd name="connsiteY21" fmla="*/ 635123 h 169735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1667 w 1415704"/>
                <a:gd name="connsiteY0" fmla="*/ 635123 h 1696680"/>
                <a:gd name="connsiteX1" fmla="*/ 426010 w 1415704"/>
                <a:gd name="connsiteY1" fmla="*/ 703949 h 1696680"/>
                <a:gd name="connsiteX2" fmla="*/ 656084 w 1415704"/>
                <a:gd name="connsiteY2" fmla="*/ 405048 h 1696680"/>
                <a:gd name="connsiteX3" fmla="*/ 789803 w 1415704"/>
                <a:gd name="connsiteY3" fmla="*/ 487639 h 1696680"/>
                <a:gd name="connsiteX4" fmla="*/ 687548 w 1415704"/>
                <a:gd name="connsiteY4" fmla="*/ 764909 h 1696680"/>
                <a:gd name="connsiteX5" fmla="*/ 947119 w 1415704"/>
                <a:gd name="connsiteY5" fmla="*/ 448310 h 1696680"/>
                <a:gd name="connsiteX6" fmla="*/ 1153597 w 1415704"/>
                <a:gd name="connsiteY6" fmla="*/ 23556 h 1696680"/>
                <a:gd name="connsiteX7" fmla="*/ 1308942 w 1415704"/>
                <a:gd name="connsiteY7" fmla="*/ 76832 h 1696680"/>
                <a:gd name="connsiteX8" fmla="*/ 1277936 w 1415704"/>
                <a:gd name="connsiteY8" fmla="*/ 263444 h 1696680"/>
                <a:gd name="connsiteX9" fmla="*/ 980549 w 1415704"/>
                <a:gd name="connsiteY9" fmla="*/ 692150 h 1696680"/>
                <a:gd name="connsiteX10" fmla="*/ 1076905 w 1415704"/>
                <a:gd name="connsiteY10" fmla="*/ 774741 h 1696680"/>
                <a:gd name="connsiteX11" fmla="*/ 1314846 w 1415704"/>
                <a:gd name="connsiteY11" fmla="*/ 485672 h 1696680"/>
                <a:gd name="connsiteX12" fmla="*/ 1411203 w 1415704"/>
                <a:gd name="connsiteY12" fmla="*/ 570230 h 1696680"/>
                <a:gd name="connsiteX13" fmla="*/ 1183093 w 1415704"/>
                <a:gd name="connsiteY13" fmla="*/ 896661 h 1696680"/>
                <a:gd name="connsiteX14" fmla="*/ 1287457 w 1415704"/>
                <a:gd name="connsiteY14" fmla="*/ 1348621 h 1696680"/>
                <a:gd name="connsiteX15" fmla="*/ 1125748 w 1415704"/>
                <a:gd name="connsiteY15" fmla="*/ 1593617 h 1696680"/>
                <a:gd name="connsiteX16" fmla="*/ 881910 w 1415704"/>
                <a:gd name="connsiteY16" fmla="*/ 1568053 h 1696680"/>
                <a:gd name="connsiteX17" fmla="*/ 661207 w 1415704"/>
                <a:gd name="connsiteY17" fmla="*/ 1695792 h 1696680"/>
                <a:gd name="connsiteX18" fmla="*/ 414028 w 1415704"/>
                <a:gd name="connsiteY18" fmla="*/ 1493044 h 1696680"/>
                <a:gd name="connsiteX19" fmla="*/ 33904 w 1415704"/>
                <a:gd name="connsiteY19" fmla="*/ 1432347 h 1696680"/>
                <a:gd name="connsiteX20" fmla="*/ 38619 w 1415704"/>
                <a:gd name="connsiteY20" fmla="*/ 825868 h 1696680"/>
                <a:gd name="connsiteX21" fmla="*/ 211667 w 1415704"/>
                <a:gd name="connsiteY21" fmla="*/ 635123 h 1696680"/>
                <a:gd name="connsiteX0" fmla="*/ 212558 w 1416595"/>
                <a:gd name="connsiteY0" fmla="*/ 635123 h 1696219"/>
                <a:gd name="connsiteX1" fmla="*/ 426901 w 1416595"/>
                <a:gd name="connsiteY1" fmla="*/ 703949 h 1696219"/>
                <a:gd name="connsiteX2" fmla="*/ 656975 w 1416595"/>
                <a:gd name="connsiteY2" fmla="*/ 405048 h 1696219"/>
                <a:gd name="connsiteX3" fmla="*/ 790694 w 1416595"/>
                <a:gd name="connsiteY3" fmla="*/ 487639 h 1696219"/>
                <a:gd name="connsiteX4" fmla="*/ 688439 w 1416595"/>
                <a:gd name="connsiteY4" fmla="*/ 764909 h 1696219"/>
                <a:gd name="connsiteX5" fmla="*/ 948010 w 1416595"/>
                <a:gd name="connsiteY5" fmla="*/ 448310 h 1696219"/>
                <a:gd name="connsiteX6" fmla="*/ 1154488 w 1416595"/>
                <a:gd name="connsiteY6" fmla="*/ 23556 h 1696219"/>
                <a:gd name="connsiteX7" fmla="*/ 1309833 w 1416595"/>
                <a:gd name="connsiteY7" fmla="*/ 76832 h 1696219"/>
                <a:gd name="connsiteX8" fmla="*/ 1278827 w 1416595"/>
                <a:gd name="connsiteY8" fmla="*/ 263444 h 1696219"/>
                <a:gd name="connsiteX9" fmla="*/ 981440 w 1416595"/>
                <a:gd name="connsiteY9" fmla="*/ 692150 h 1696219"/>
                <a:gd name="connsiteX10" fmla="*/ 1077796 w 1416595"/>
                <a:gd name="connsiteY10" fmla="*/ 774741 h 1696219"/>
                <a:gd name="connsiteX11" fmla="*/ 1315737 w 1416595"/>
                <a:gd name="connsiteY11" fmla="*/ 485672 h 1696219"/>
                <a:gd name="connsiteX12" fmla="*/ 1412094 w 1416595"/>
                <a:gd name="connsiteY12" fmla="*/ 570230 h 1696219"/>
                <a:gd name="connsiteX13" fmla="*/ 1183984 w 1416595"/>
                <a:gd name="connsiteY13" fmla="*/ 896661 h 1696219"/>
                <a:gd name="connsiteX14" fmla="*/ 1288348 w 1416595"/>
                <a:gd name="connsiteY14" fmla="*/ 1348621 h 1696219"/>
                <a:gd name="connsiteX15" fmla="*/ 1126639 w 1416595"/>
                <a:gd name="connsiteY15" fmla="*/ 1593617 h 1696219"/>
                <a:gd name="connsiteX16" fmla="*/ 882801 w 1416595"/>
                <a:gd name="connsiteY16" fmla="*/ 1568053 h 1696219"/>
                <a:gd name="connsiteX17" fmla="*/ 662098 w 1416595"/>
                <a:gd name="connsiteY17" fmla="*/ 1695792 h 1696219"/>
                <a:gd name="connsiteX18" fmla="*/ 427266 w 1416595"/>
                <a:gd name="connsiteY18" fmla="*/ 1517493 h 1696219"/>
                <a:gd name="connsiteX19" fmla="*/ 34795 w 1416595"/>
                <a:gd name="connsiteY19" fmla="*/ 1432347 h 1696219"/>
                <a:gd name="connsiteX20" fmla="*/ 39510 w 1416595"/>
                <a:gd name="connsiteY20" fmla="*/ 825868 h 1696219"/>
                <a:gd name="connsiteX21" fmla="*/ 212558 w 1416595"/>
                <a:gd name="connsiteY21" fmla="*/ 635123 h 1696219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26901 w 1416595"/>
                <a:gd name="connsiteY1" fmla="*/ 703949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37192 w 1416595"/>
                <a:gd name="connsiteY1" fmla="*/ 741980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12558 w 1416595"/>
                <a:gd name="connsiteY0" fmla="*/ 635123 h 1696218"/>
                <a:gd name="connsiteX1" fmla="*/ 443367 w 1416595"/>
                <a:gd name="connsiteY1" fmla="*/ 763713 h 1696218"/>
                <a:gd name="connsiteX2" fmla="*/ 656975 w 1416595"/>
                <a:gd name="connsiteY2" fmla="*/ 405048 h 1696218"/>
                <a:gd name="connsiteX3" fmla="*/ 735127 w 1416595"/>
                <a:gd name="connsiteY3" fmla="*/ 457758 h 1696218"/>
                <a:gd name="connsiteX4" fmla="*/ 688439 w 1416595"/>
                <a:gd name="connsiteY4" fmla="*/ 764909 h 1696218"/>
                <a:gd name="connsiteX5" fmla="*/ 948010 w 1416595"/>
                <a:gd name="connsiteY5" fmla="*/ 448310 h 1696218"/>
                <a:gd name="connsiteX6" fmla="*/ 1154488 w 1416595"/>
                <a:gd name="connsiteY6" fmla="*/ 23556 h 1696218"/>
                <a:gd name="connsiteX7" fmla="*/ 1309833 w 1416595"/>
                <a:gd name="connsiteY7" fmla="*/ 76832 h 1696218"/>
                <a:gd name="connsiteX8" fmla="*/ 1278827 w 1416595"/>
                <a:gd name="connsiteY8" fmla="*/ 263444 h 1696218"/>
                <a:gd name="connsiteX9" fmla="*/ 981440 w 1416595"/>
                <a:gd name="connsiteY9" fmla="*/ 692150 h 1696218"/>
                <a:gd name="connsiteX10" fmla="*/ 1077796 w 1416595"/>
                <a:gd name="connsiteY10" fmla="*/ 774741 h 1696218"/>
                <a:gd name="connsiteX11" fmla="*/ 1315737 w 1416595"/>
                <a:gd name="connsiteY11" fmla="*/ 485672 h 1696218"/>
                <a:gd name="connsiteX12" fmla="*/ 1412094 w 1416595"/>
                <a:gd name="connsiteY12" fmla="*/ 570230 h 1696218"/>
                <a:gd name="connsiteX13" fmla="*/ 1183984 w 1416595"/>
                <a:gd name="connsiteY13" fmla="*/ 896661 h 1696218"/>
                <a:gd name="connsiteX14" fmla="*/ 1288348 w 1416595"/>
                <a:gd name="connsiteY14" fmla="*/ 1348621 h 1696218"/>
                <a:gd name="connsiteX15" fmla="*/ 1126639 w 1416595"/>
                <a:gd name="connsiteY15" fmla="*/ 1593617 h 1696218"/>
                <a:gd name="connsiteX16" fmla="*/ 882801 w 1416595"/>
                <a:gd name="connsiteY16" fmla="*/ 1568053 h 1696218"/>
                <a:gd name="connsiteX17" fmla="*/ 662098 w 1416595"/>
                <a:gd name="connsiteY17" fmla="*/ 1695792 h 1696218"/>
                <a:gd name="connsiteX18" fmla="*/ 427266 w 1416595"/>
                <a:gd name="connsiteY18" fmla="*/ 1517493 h 1696218"/>
                <a:gd name="connsiteX19" fmla="*/ 34795 w 1416595"/>
                <a:gd name="connsiteY19" fmla="*/ 1432347 h 1696218"/>
                <a:gd name="connsiteX20" fmla="*/ 39510 w 1416595"/>
                <a:gd name="connsiteY20" fmla="*/ 825868 h 1696218"/>
                <a:gd name="connsiteX21" fmla="*/ 212558 w 1416595"/>
                <a:gd name="connsiteY21" fmla="*/ 635123 h 1696218"/>
                <a:gd name="connsiteX0" fmla="*/ 223338 w 1417085"/>
                <a:gd name="connsiteY0" fmla="*/ 659571 h 1696218"/>
                <a:gd name="connsiteX1" fmla="*/ 443857 w 1417085"/>
                <a:gd name="connsiteY1" fmla="*/ 763713 h 1696218"/>
                <a:gd name="connsiteX2" fmla="*/ 657465 w 1417085"/>
                <a:gd name="connsiteY2" fmla="*/ 405048 h 1696218"/>
                <a:gd name="connsiteX3" fmla="*/ 735617 w 1417085"/>
                <a:gd name="connsiteY3" fmla="*/ 457758 h 1696218"/>
                <a:gd name="connsiteX4" fmla="*/ 688929 w 1417085"/>
                <a:gd name="connsiteY4" fmla="*/ 764909 h 1696218"/>
                <a:gd name="connsiteX5" fmla="*/ 948500 w 1417085"/>
                <a:gd name="connsiteY5" fmla="*/ 448310 h 1696218"/>
                <a:gd name="connsiteX6" fmla="*/ 1154978 w 1417085"/>
                <a:gd name="connsiteY6" fmla="*/ 23556 h 1696218"/>
                <a:gd name="connsiteX7" fmla="*/ 1310323 w 1417085"/>
                <a:gd name="connsiteY7" fmla="*/ 76832 h 1696218"/>
                <a:gd name="connsiteX8" fmla="*/ 1279317 w 1417085"/>
                <a:gd name="connsiteY8" fmla="*/ 263444 h 1696218"/>
                <a:gd name="connsiteX9" fmla="*/ 981930 w 1417085"/>
                <a:gd name="connsiteY9" fmla="*/ 692150 h 1696218"/>
                <a:gd name="connsiteX10" fmla="*/ 1078286 w 1417085"/>
                <a:gd name="connsiteY10" fmla="*/ 774741 h 1696218"/>
                <a:gd name="connsiteX11" fmla="*/ 1316227 w 1417085"/>
                <a:gd name="connsiteY11" fmla="*/ 485672 h 1696218"/>
                <a:gd name="connsiteX12" fmla="*/ 1412584 w 1417085"/>
                <a:gd name="connsiteY12" fmla="*/ 570230 h 1696218"/>
                <a:gd name="connsiteX13" fmla="*/ 1184474 w 1417085"/>
                <a:gd name="connsiteY13" fmla="*/ 896661 h 1696218"/>
                <a:gd name="connsiteX14" fmla="*/ 1288838 w 1417085"/>
                <a:gd name="connsiteY14" fmla="*/ 1348621 h 1696218"/>
                <a:gd name="connsiteX15" fmla="*/ 1127129 w 1417085"/>
                <a:gd name="connsiteY15" fmla="*/ 1593617 h 1696218"/>
                <a:gd name="connsiteX16" fmla="*/ 883291 w 1417085"/>
                <a:gd name="connsiteY16" fmla="*/ 1568053 h 1696218"/>
                <a:gd name="connsiteX17" fmla="*/ 662588 w 1417085"/>
                <a:gd name="connsiteY17" fmla="*/ 1695792 h 1696218"/>
                <a:gd name="connsiteX18" fmla="*/ 427756 w 1417085"/>
                <a:gd name="connsiteY18" fmla="*/ 1517493 h 1696218"/>
                <a:gd name="connsiteX19" fmla="*/ 35285 w 1417085"/>
                <a:gd name="connsiteY19" fmla="*/ 1432347 h 1696218"/>
                <a:gd name="connsiteX20" fmla="*/ 40000 w 1417085"/>
                <a:gd name="connsiteY20" fmla="*/ 825868 h 1696218"/>
                <a:gd name="connsiteX21" fmla="*/ 223338 w 1417085"/>
                <a:gd name="connsiteY21" fmla="*/ 659571 h 1696218"/>
                <a:gd name="connsiteX0" fmla="*/ 220821 w 1414568"/>
                <a:gd name="connsiteY0" fmla="*/ 659571 h 1696218"/>
                <a:gd name="connsiteX1" fmla="*/ 441340 w 1414568"/>
                <a:gd name="connsiteY1" fmla="*/ 763713 h 1696218"/>
                <a:gd name="connsiteX2" fmla="*/ 654948 w 1414568"/>
                <a:gd name="connsiteY2" fmla="*/ 405048 h 1696218"/>
                <a:gd name="connsiteX3" fmla="*/ 733100 w 1414568"/>
                <a:gd name="connsiteY3" fmla="*/ 457758 h 1696218"/>
                <a:gd name="connsiteX4" fmla="*/ 686412 w 1414568"/>
                <a:gd name="connsiteY4" fmla="*/ 764909 h 1696218"/>
                <a:gd name="connsiteX5" fmla="*/ 945983 w 1414568"/>
                <a:gd name="connsiteY5" fmla="*/ 448310 h 1696218"/>
                <a:gd name="connsiteX6" fmla="*/ 1152461 w 1414568"/>
                <a:gd name="connsiteY6" fmla="*/ 23556 h 1696218"/>
                <a:gd name="connsiteX7" fmla="*/ 1307806 w 1414568"/>
                <a:gd name="connsiteY7" fmla="*/ 76832 h 1696218"/>
                <a:gd name="connsiteX8" fmla="*/ 1276800 w 1414568"/>
                <a:gd name="connsiteY8" fmla="*/ 263444 h 1696218"/>
                <a:gd name="connsiteX9" fmla="*/ 979413 w 1414568"/>
                <a:gd name="connsiteY9" fmla="*/ 692150 h 1696218"/>
                <a:gd name="connsiteX10" fmla="*/ 1075769 w 1414568"/>
                <a:gd name="connsiteY10" fmla="*/ 774741 h 1696218"/>
                <a:gd name="connsiteX11" fmla="*/ 1313710 w 1414568"/>
                <a:gd name="connsiteY11" fmla="*/ 485672 h 1696218"/>
                <a:gd name="connsiteX12" fmla="*/ 1410067 w 1414568"/>
                <a:gd name="connsiteY12" fmla="*/ 570230 h 1696218"/>
                <a:gd name="connsiteX13" fmla="*/ 1181957 w 1414568"/>
                <a:gd name="connsiteY13" fmla="*/ 896661 h 1696218"/>
                <a:gd name="connsiteX14" fmla="*/ 1286321 w 1414568"/>
                <a:gd name="connsiteY14" fmla="*/ 1348621 h 1696218"/>
                <a:gd name="connsiteX15" fmla="*/ 1124612 w 1414568"/>
                <a:gd name="connsiteY15" fmla="*/ 1593617 h 1696218"/>
                <a:gd name="connsiteX16" fmla="*/ 880774 w 1414568"/>
                <a:gd name="connsiteY16" fmla="*/ 1568053 h 1696218"/>
                <a:gd name="connsiteX17" fmla="*/ 660071 w 1414568"/>
                <a:gd name="connsiteY17" fmla="*/ 1695792 h 1696218"/>
                <a:gd name="connsiteX18" fmla="*/ 425239 w 1414568"/>
                <a:gd name="connsiteY18" fmla="*/ 1517493 h 1696218"/>
                <a:gd name="connsiteX19" fmla="*/ 32768 w 1414568"/>
                <a:gd name="connsiteY19" fmla="*/ 1432347 h 1696218"/>
                <a:gd name="connsiteX20" fmla="*/ 43657 w 1414568"/>
                <a:gd name="connsiteY20" fmla="*/ 863900 h 1696218"/>
                <a:gd name="connsiteX21" fmla="*/ 220821 w 1414568"/>
                <a:gd name="connsiteY21" fmla="*/ 659571 h 1696218"/>
                <a:gd name="connsiteX0" fmla="*/ 214359 w 1408106"/>
                <a:gd name="connsiteY0" fmla="*/ 659571 h 1696218"/>
                <a:gd name="connsiteX1" fmla="*/ 434878 w 1408106"/>
                <a:gd name="connsiteY1" fmla="*/ 763713 h 1696218"/>
                <a:gd name="connsiteX2" fmla="*/ 648486 w 1408106"/>
                <a:gd name="connsiteY2" fmla="*/ 405048 h 1696218"/>
                <a:gd name="connsiteX3" fmla="*/ 726638 w 1408106"/>
                <a:gd name="connsiteY3" fmla="*/ 457758 h 1696218"/>
                <a:gd name="connsiteX4" fmla="*/ 679950 w 1408106"/>
                <a:gd name="connsiteY4" fmla="*/ 764909 h 1696218"/>
                <a:gd name="connsiteX5" fmla="*/ 939521 w 1408106"/>
                <a:gd name="connsiteY5" fmla="*/ 448310 h 1696218"/>
                <a:gd name="connsiteX6" fmla="*/ 1145999 w 1408106"/>
                <a:gd name="connsiteY6" fmla="*/ 23556 h 1696218"/>
                <a:gd name="connsiteX7" fmla="*/ 1301344 w 1408106"/>
                <a:gd name="connsiteY7" fmla="*/ 76832 h 1696218"/>
                <a:gd name="connsiteX8" fmla="*/ 1270338 w 1408106"/>
                <a:gd name="connsiteY8" fmla="*/ 263444 h 1696218"/>
                <a:gd name="connsiteX9" fmla="*/ 972951 w 1408106"/>
                <a:gd name="connsiteY9" fmla="*/ 692150 h 1696218"/>
                <a:gd name="connsiteX10" fmla="*/ 1069307 w 1408106"/>
                <a:gd name="connsiteY10" fmla="*/ 774741 h 1696218"/>
                <a:gd name="connsiteX11" fmla="*/ 1307248 w 1408106"/>
                <a:gd name="connsiteY11" fmla="*/ 485672 h 1696218"/>
                <a:gd name="connsiteX12" fmla="*/ 1403605 w 1408106"/>
                <a:gd name="connsiteY12" fmla="*/ 570230 h 1696218"/>
                <a:gd name="connsiteX13" fmla="*/ 1175495 w 1408106"/>
                <a:gd name="connsiteY13" fmla="*/ 896661 h 1696218"/>
                <a:gd name="connsiteX14" fmla="*/ 1279859 w 1408106"/>
                <a:gd name="connsiteY14" fmla="*/ 1348621 h 1696218"/>
                <a:gd name="connsiteX15" fmla="*/ 1118150 w 1408106"/>
                <a:gd name="connsiteY15" fmla="*/ 1593617 h 1696218"/>
                <a:gd name="connsiteX16" fmla="*/ 874312 w 1408106"/>
                <a:gd name="connsiteY16" fmla="*/ 1568053 h 1696218"/>
                <a:gd name="connsiteX17" fmla="*/ 653609 w 1408106"/>
                <a:gd name="connsiteY17" fmla="*/ 1695792 h 1696218"/>
                <a:gd name="connsiteX18" fmla="*/ 418777 w 1408106"/>
                <a:gd name="connsiteY18" fmla="*/ 1517493 h 1696218"/>
                <a:gd name="connsiteX19" fmla="*/ 26306 w 1408106"/>
                <a:gd name="connsiteY19" fmla="*/ 1432347 h 1696218"/>
                <a:gd name="connsiteX20" fmla="*/ 55717 w 1408106"/>
                <a:gd name="connsiteY20" fmla="*/ 863900 h 1696218"/>
                <a:gd name="connsiteX21" fmla="*/ 214359 w 1408106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72951 w 1408141"/>
                <a:gd name="connsiteY9" fmla="*/ 692150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764909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59571 h 1696218"/>
                <a:gd name="connsiteX1" fmla="*/ 434878 w 1408141"/>
                <a:gd name="connsiteY1" fmla="*/ 763713 h 1696218"/>
                <a:gd name="connsiteX2" fmla="*/ 648486 w 1408141"/>
                <a:gd name="connsiteY2" fmla="*/ 405048 h 1696218"/>
                <a:gd name="connsiteX3" fmla="*/ 726638 w 1408141"/>
                <a:gd name="connsiteY3" fmla="*/ 457758 h 1696218"/>
                <a:gd name="connsiteX4" fmla="*/ 679950 w 1408141"/>
                <a:gd name="connsiteY4" fmla="*/ 835541 h 1696218"/>
                <a:gd name="connsiteX5" fmla="*/ 939521 w 1408141"/>
                <a:gd name="connsiteY5" fmla="*/ 448310 h 1696218"/>
                <a:gd name="connsiteX6" fmla="*/ 1145999 w 1408141"/>
                <a:gd name="connsiteY6" fmla="*/ 23556 h 1696218"/>
                <a:gd name="connsiteX7" fmla="*/ 1301344 w 1408141"/>
                <a:gd name="connsiteY7" fmla="*/ 76832 h 1696218"/>
                <a:gd name="connsiteX8" fmla="*/ 1270338 w 1408141"/>
                <a:gd name="connsiteY8" fmla="*/ 263444 h 1696218"/>
                <a:gd name="connsiteX9" fmla="*/ 933849 w 1408141"/>
                <a:gd name="connsiteY9" fmla="*/ 727465 h 1696218"/>
                <a:gd name="connsiteX10" fmla="*/ 1065191 w 1408141"/>
                <a:gd name="connsiteY10" fmla="*/ 834506 h 1696218"/>
                <a:gd name="connsiteX11" fmla="*/ 1307248 w 1408141"/>
                <a:gd name="connsiteY11" fmla="*/ 485672 h 1696218"/>
                <a:gd name="connsiteX12" fmla="*/ 1403605 w 1408141"/>
                <a:gd name="connsiteY12" fmla="*/ 570230 h 1696218"/>
                <a:gd name="connsiteX13" fmla="*/ 1175495 w 1408141"/>
                <a:gd name="connsiteY13" fmla="*/ 896661 h 1696218"/>
                <a:gd name="connsiteX14" fmla="*/ 1279859 w 1408141"/>
                <a:gd name="connsiteY14" fmla="*/ 1348621 h 1696218"/>
                <a:gd name="connsiteX15" fmla="*/ 1118150 w 1408141"/>
                <a:gd name="connsiteY15" fmla="*/ 1593617 h 1696218"/>
                <a:gd name="connsiteX16" fmla="*/ 874312 w 1408141"/>
                <a:gd name="connsiteY16" fmla="*/ 1568053 h 1696218"/>
                <a:gd name="connsiteX17" fmla="*/ 653609 w 1408141"/>
                <a:gd name="connsiteY17" fmla="*/ 1695792 h 1696218"/>
                <a:gd name="connsiteX18" fmla="*/ 418777 w 1408141"/>
                <a:gd name="connsiteY18" fmla="*/ 1517493 h 1696218"/>
                <a:gd name="connsiteX19" fmla="*/ 26306 w 1408141"/>
                <a:gd name="connsiteY19" fmla="*/ 1432347 h 1696218"/>
                <a:gd name="connsiteX20" fmla="*/ 55717 w 1408141"/>
                <a:gd name="connsiteY20" fmla="*/ 863900 h 1696218"/>
                <a:gd name="connsiteX21" fmla="*/ 214359 w 1408141"/>
                <a:gd name="connsiteY21" fmla="*/ 659571 h 1696218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60157 h 1696804"/>
                <a:gd name="connsiteX1" fmla="*/ 434878 w 1408141"/>
                <a:gd name="connsiteY1" fmla="*/ 764299 h 1696804"/>
                <a:gd name="connsiteX2" fmla="*/ 648486 w 1408141"/>
                <a:gd name="connsiteY2" fmla="*/ 405634 h 1696804"/>
                <a:gd name="connsiteX3" fmla="*/ 726638 w 1408141"/>
                <a:gd name="connsiteY3" fmla="*/ 458344 h 1696804"/>
                <a:gd name="connsiteX4" fmla="*/ 679950 w 1408141"/>
                <a:gd name="connsiteY4" fmla="*/ 836127 h 1696804"/>
                <a:gd name="connsiteX5" fmla="*/ 949811 w 1408141"/>
                <a:gd name="connsiteY5" fmla="*/ 457047 h 1696804"/>
                <a:gd name="connsiteX6" fmla="*/ 1145999 w 1408141"/>
                <a:gd name="connsiteY6" fmla="*/ 24142 h 1696804"/>
                <a:gd name="connsiteX7" fmla="*/ 1301344 w 1408141"/>
                <a:gd name="connsiteY7" fmla="*/ 77418 h 1696804"/>
                <a:gd name="connsiteX8" fmla="*/ 1270338 w 1408141"/>
                <a:gd name="connsiteY8" fmla="*/ 264030 h 1696804"/>
                <a:gd name="connsiteX9" fmla="*/ 933849 w 1408141"/>
                <a:gd name="connsiteY9" fmla="*/ 728051 h 1696804"/>
                <a:gd name="connsiteX10" fmla="*/ 1065191 w 1408141"/>
                <a:gd name="connsiteY10" fmla="*/ 835092 h 1696804"/>
                <a:gd name="connsiteX11" fmla="*/ 1307248 w 1408141"/>
                <a:gd name="connsiteY11" fmla="*/ 486258 h 1696804"/>
                <a:gd name="connsiteX12" fmla="*/ 1403605 w 1408141"/>
                <a:gd name="connsiteY12" fmla="*/ 570816 h 1696804"/>
                <a:gd name="connsiteX13" fmla="*/ 1175495 w 1408141"/>
                <a:gd name="connsiteY13" fmla="*/ 897247 h 1696804"/>
                <a:gd name="connsiteX14" fmla="*/ 1279859 w 1408141"/>
                <a:gd name="connsiteY14" fmla="*/ 1349207 h 1696804"/>
                <a:gd name="connsiteX15" fmla="*/ 1118150 w 1408141"/>
                <a:gd name="connsiteY15" fmla="*/ 1594203 h 1696804"/>
                <a:gd name="connsiteX16" fmla="*/ 874312 w 1408141"/>
                <a:gd name="connsiteY16" fmla="*/ 1568639 h 1696804"/>
                <a:gd name="connsiteX17" fmla="*/ 653609 w 1408141"/>
                <a:gd name="connsiteY17" fmla="*/ 1696378 h 1696804"/>
                <a:gd name="connsiteX18" fmla="*/ 418777 w 1408141"/>
                <a:gd name="connsiteY18" fmla="*/ 1518079 h 1696804"/>
                <a:gd name="connsiteX19" fmla="*/ 26306 w 1408141"/>
                <a:gd name="connsiteY19" fmla="*/ 1432933 h 1696804"/>
                <a:gd name="connsiteX20" fmla="*/ 55717 w 1408141"/>
                <a:gd name="connsiteY20" fmla="*/ 864486 h 1696804"/>
                <a:gd name="connsiteX21" fmla="*/ 214359 w 1408141"/>
                <a:gd name="connsiteY21" fmla="*/ 660157 h 1696804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8141"/>
                <a:gd name="connsiteY0" fmla="*/ 659939 h 1696586"/>
                <a:gd name="connsiteX1" fmla="*/ 434878 w 1408141"/>
                <a:gd name="connsiteY1" fmla="*/ 764081 h 1696586"/>
                <a:gd name="connsiteX2" fmla="*/ 648486 w 1408141"/>
                <a:gd name="connsiteY2" fmla="*/ 405416 h 1696586"/>
                <a:gd name="connsiteX3" fmla="*/ 726638 w 1408141"/>
                <a:gd name="connsiteY3" fmla="*/ 458126 h 1696586"/>
                <a:gd name="connsiteX4" fmla="*/ 679950 w 1408141"/>
                <a:gd name="connsiteY4" fmla="*/ 835909 h 1696586"/>
                <a:gd name="connsiteX5" fmla="*/ 949811 w 1408141"/>
                <a:gd name="connsiteY5" fmla="*/ 456829 h 1696586"/>
                <a:gd name="connsiteX6" fmla="*/ 1145999 w 1408141"/>
                <a:gd name="connsiteY6" fmla="*/ 23924 h 1696586"/>
                <a:gd name="connsiteX7" fmla="*/ 1301344 w 1408141"/>
                <a:gd name="connsiteY7" fmla="*/ 77200 h 1696586"/>
                <a:gd name="connsiteX8" fmla="*/ 1249759 w 1408141"/>
                <a:gd name="connsiteY8" fmla="*/ 255661 h 1696586"/>
                <a:gd name="connsiteX9" fmla="*/ 933849 w 1408141"/>
                <a:gd name="connsiteY9" fmla="*/ 727833 h 1696586"/>
                <a:gd name="connsiteX10" fmla="*/ 1065191 w 1408141"/>
                <a:gd name="connsiteY10" fmla="*/ 834874 h 1696586"/>
                <a:gd name="connsiteX11" fmla="*/ 1307248 w 1408141"/>
                <a:gd name="connsiteY11" fmla="*/ 486040 h 1696586"/>
                <a:gd name="connsiteX12" fmla="*/ 1403605 w 1408141"/>
                <a:gd name="connsiteY12" fmla="*/ 570598 h 1696586"/>
                <a:gd name="connsiteX13" fmla="*/ 1175495 w 1408141"/>
                <a:gd name="connsiteY13" fmla="*/ 897029 h 1696586"/>
                <a:gd name="connsiteX14" fmla="*/ 1279859 w 1408141"/>
                <a:gd name="connsiteY14" fmla="*/ 1348989 h 1696586"/>
                <a:gd name="connsiteX15" fmla="*/ 1118150 w 1408141"/>
                <a:gd name="connsiteY15" fmla="*/ 1593985 h 1696586"/>
                <a:gd name="connsiteX16" fmla="*/ 874312 w 1408141"/>
                <a:gd name="connsiteY16" fmla="*/ 1568421 h 1696586"/>
                <a:gd name="connsiteX17" fmla="*/ 653609 w 1408141"/>
                <a:gd name="connsiteY17" fmla="*/ 1696160 h 1696586"/>
                <a:gd name="connsiteX18" fmla="*/ 418777 w 1408141"/>
                <a:gd name="connsiteY18" fmla="*/ 1517861 h 1696586"/>
                <a:gd name="connsiteX19" fmla="*/ 26306 w 1408141"/>
                <a:gd name="connsiteY19" fmla="*/ 1432715 h 1696586"/>
                <a:gd name="connsiteX20" fmla="*/ 55717 w 1408141"/>
                <a:gd name="connsiteY20" fmla="*/ 864268 h 1696586"/>
                <a:gd name="connsiteX21" fmla="*/ 214359 w 1408141"/>
                <a:gd name="connsiteY21" fmla="*/ 659939 h 1696586"/>
                <a:gd name="connsiteX0" fmla="*/ 214359 w 1407937"/>
                <a:gd name="connsiteY0" fmla="*/ 659939 h 1696586"/>
                <a:gd name="connsiteX1" fmla="*/ 434878 w 1407937"/>
                <a:gd name="connsiteY1" fmla="*/ 764081 h 1696586"/>
                <a:gd name="connsiteX2" fmla="*/ 648486 w 1407937"/>
                <a:gd name="connsiteY2" fmla="*/ 405416 h 1696586"/>
                <a:gd name="connsiteX3" fmla="*/ 726638 w 1407937"/>
                <a:gd name="connsiteY3" fmla="*/ 458126 h 1696586"/>
                <a:gd name="connsiteX4" fmla="*/ 679950 w 1407937"/>
                <a:gd name="connsiteY4" fmla="*/ 835909 h 1696586"/>
                <a:gd name="connsiteX5" fmla="*/ 949811 w 1407937"/>
                <a:gd name="connsiteY5" fmla="*/ 456829 h 1696586"/>
                <a:gd name="connsiteX6" fmla="*/ 1145999 w 1407937"/>
                <a:gd name="connsiteY6" fmla="*/ 23924 h 1696586"/>
                <a:gd name="connsiteX7" fmla="*/ 1301344 w 1407937"/>
                <a:gd name="connsiteY7" fmla="*/ 77200 h 1696586"/>
                <a:gd name="connsiteX8" fmla="*/ 1249759 w 1407937"/>
                <a:gd name="connsiteY8" fmla="*/ 255661 h 1696586"/>
                <a:gd name="connsiteX9" fmla="*/ 933849 w 1407937"/>
                <a:gd name="connsiteY9" fmla="*/ 727833 h 1696586"/>
                <a:gd name="connsiteX10" fmla="*/ 1089888 w 1407937"/>
                <a:gd name="connsiteY10" fmla="*/ 859323 h 1696586"/>
                <a:gd name="connsiteX11" fmla="*/ 1307248 w 1407937"/>
                <a:gd name="connsiteY11" fmla="*/ 486040 h 1696586"/>
                <a:gd name="connsiteX12" fmla="*/ 1403605 w 1407937"/>
                <a:gd name="connsiteY12" fmla="*/ 570598 h 1696586"/>
                <a:gd name="connsiteX13" fmla="*/ 1175495 w 1407937"/>
                <a:gd name="connsiteY13" fmla="*/ 897029 h 1696586"/>
                <a:gd name="connsiteX14" fmla="*/ 1279859 w 1407937"/>
                <a:gd name="connsiteY14" fmla="*/ 1348989 h 1696586"/>
                <a:gd name="connsiteX15" fmla="*/ 1118150 w 1407937"/>
                <a:gd name="connsiteY15" fmla="*/ 1593985 h 1696586"/>
                <a:gd name="connsiteX16" fmla="*/ 874312 w 1407937"/>
                <a:gd name="connsiteY16" fmla="*/ 1568421 h 1696586"/>
                <a:gd name="connsiteX17" fmla="*/ 653609 w 1407937"/>
                <a:gd name="connsiteY17" fmla="*/ 1696160 h 1696586"/>
                <a:gd name="connsiteX18" fmla="*/ 418777 w 1407937"/>
                <a:gd name="connsiteY18" fmla="*/ 1517861 h 1696586"/>
                <a:gd name="connsiteX19" fmla="*/ 26306 w 1407937"/>
                <a:gd name="connsiteY19" fmla="*/ 1432715 h 1696586"/>
                <a:gd name="connsiteX20" fmla="*/ 55717 w 1407937"/>
                <a:gd name="connsiteY20" fmla="*/ 864268 h 1696586"/>
                <a:gd name="connsiteX21" fmla="*/ 214359 w 1407937"/>
                <a:gd name="connsiteY21" fmla="*/ 659939 h 1696586"/>
                <a:gd name="connsiteX0" fmla="*/ 214359 w 1394233"/>
                <a:gd name="connsiteY0" fmla="*/ 659939 h 1696586"/>
                <a:gd name="connsiteX1" fmla="*/ 434878 w 1394233"/>
                <a:gd name="connsiteY1" fmla="*/ 764081 h 1696586"/>
                <a:gd name="connsiteX2" fmla="*/ 648486 w 1394233"/>
                <a:gd name="connsiteY2" fmla="*/ 405416 h 1696586"/>
                <a:gd name="connsiteX3" fmla="*/ 726638 w 1394233"/>
                <a:gd name="connsiteY3" fmla="*/ 458126 h 1696586"/>
                <a:gd name="connsiteX4" fmla="*/ 679950 w 1394233"/>
                <a:gd name="connsiteY4" fmla="*/ 835909 h 1696586"/>
                <a:gd name="connsiteX5" fmla="*/ 949811 w 1394233"/>
                <a:gd name="connsiteY5" fmla="*/ 456829 h 1696586"/>
                <a:gd name="connsiteX6" fmla="*/ 1145999 w 1394233"/>
                <a:gd name="connsiteY6" fmla="*/ 23924 h 1696586"/>
                <a:gd name="connsiteX7" fmla="*/ 1301344 w 1394233"/>
                <a:gd name="connsiteY7" fmla="*/ 77200 h 1696586"/>
                <a:gd name="connsiteX8" fmla="*/ 1249759 w 1394233"/>
                <a:gd name="connsiteY8" fmla="*/ 255661 h 1696586"/>
                <a:gd name="connsiteX9" fmla="*/ 933849 w 1394233"/>
                <a:gd name="connsiteY9" fmla="*/ 727833 h 1696586"/>
                <a:gd name="connsiteX10" fmla="*/ 1089888 w 1394233"/>
                <a:gd name="connsiteY10" fmla="*/ 859323 h 1696586"/>
                <a:gd name="connsiteX11" fmla="*/ 1307248 w 1394233"/>
                <a:gd name="connsiteY11" fmla="*/ 486040 h 1696586"/>
                <a:gd name="connsiteX12" fmla="*/ 1389199 w 1394233"/>
                <a:gd name="connsiteY12" fmla="*/ 551582 h 1696586"/>
                <a:gd name="connsiteX13" fmla="*/ 1175495 w 1394233"/>
                <a:gd name="connsiteY13" fmla="*/ 897029 h 1696586"/>
                <a:gd name="connsiteX14" fmla="*/ 1279859 w 1394233"/>
                <a:gd name="connsiteY14" fmla="*/ 1348989 h 1696586"/>
                <a:gd name="connsiteX15" fmla="*/ 1118150 w 1394233"/>
                <a:gd name="connsiteY15" fmla="*/ 1593985 h 1696586"/>
                <a:gd name="connsiteX16" fmla="*/ 874312 w 1394233"/>
                <a:gd name="connsiteY16" fmla="*/ 1568421 h 1696586"/>
                <a:gd name="connsiteX17" fmla="*/ 653609 w 1394233"/>
                <a:gd name="connsiteY17" fmla="*/ 1696160 h 1696586"/>
                <a:gd name="connsiteX18" fmla="*/ 418777 w 1394233"/>
                <a:gd name="connsiteY18" fmla="*/ 1517861 h 1696586"/>
                <a:gd name="connsiteX19" fmla="*/ 26306 w 1394233"/>
                <a:gd name="connsiteY19" fmla="*/ 1432715 h 1696586"/>
                <a:gd name="connsiteX20" fmla="*/ 55717 w 1394233"/>
                <a:gd name="connsiteY20" fmla="*/ 864268 h 1696586"/>
                <a:gd name="connsiteX21" fmla="*/ 214359 w 1394233"/>
                <a:gd name="connsiteY21" fmla="*/ 659939 h 1696586"/>
                <a:gd name="connsiteX0" fmla="*/ 203723 w 1393887"/>
                <a:gd name="connsiteY0" fmla="*/ 703404 h 1696586"/>
                <a:gd name="connsiteX1" fmla="*/ 434532 w 1393887"/>
                <a:gd name="connsiteY1" fmla="*/ 764081 h 1696586"/>
                <a:gd name="connsiteX2" fmla="*/ 648140 w 1393887"/>
                <a:gd name="connsiteY2" fmla="*/ 405416 h 1696586"/>
                <a:gd name="connsiteX3" fmla="*/ 726292 w 1393887"/>
                <a:gd name="connsiteY3" fmla="*/ 458126 h 1696586"/>
                <a:gd name="connsiteX4" fmla="*/ 679604 w 1393887"/>
                <a:gd name="connsiteY4" fmla="*/ 835909 h 1696586"/>
                <a:gd name="connsiteX5" fmla="*/ 949465 w 1393887"/>
                <a:gd name="connsiteY5" fmla="*/ 456829 h 1696586"/>
                <a:gd name="connsiteX6" fmla="*/ 1145653 w 1393887"/>
                <a:gd name="connsiteY6" fmla="*/ 23924 h 1696586"/>
                <a:gd name="connsiteX7" fmla="*/ 1300998 w 1393887"/>
                <a:gd name="connsiteY7" fmla="*/ 77200 h 1696586"/>
                <a:gd name="connsiteX8" fmla="*/ 1249413 w 1393887"/>
                <a:gd name="connsiteY8" fmla="*/ 255661 h 1696586"/>
                <a:gd name="connsiteX9" fmla="*/ 933503 w 1393887"/>
                <a:gd name="connsiteY9" fmla="*/ 727833 h 1696586"/>
                <a:gd name="connsiteX10" fmla="*/ 1089542 w 1393887"/>
                <a:gd name="connsiteY10" fmla="*/ 859323 h 1696586"/>
                <a:gd name="connsiteX11" fmla="*/ 1306902 w 1393887"/>
                <a:gd name="connsiteY11" fmla="*/ 486040 h 1696586"/>
                <a:gd name="connsiteX12" fmla="*/ 1388853 w 1393887"/>
                <a:gd name="connsiteY12" fmla="*/ 551582 h 1696586"/>
                <a:gd name="connsiteX13" fmla="*/ 1175149 w 1393887"/>
                <a:gd name="connsiteY13" fmla="*/ 897029 h 1696586"/>
                <a:gd name="connsiteX14" fmla="*/ 1279513 w 1393887"/>
                <a:gd name="connsiteY14" fmla="*/ 1348989 h 1696586"/>
                <a:gd name="connsiteX15" fmla="*/ 1117804 w 1393887"/>
                <a:gd name="connsiteY15" fmla="*/ 1593985 h 1696586"/>
                <a:gd name="connsiteX16" fmla="*/ 873966 w 1393887"/>
                <a:gd name="connsiteY16" fmla="*/ 1568421 h 1696586"/>
                <a:gd name="connsiteX17" fmla="*/ 653263 w 1393887"/>
                <a:gd name="connsiteY17" fmla="*/ 1696160 h 1696586"/>
                <a:gd name="connsiteX18" fmla="*/ 418431 w 1393887"/>
                <a:gd name="connsiteY18" fmla="*/ 1517861 h 1696586"/>
                <a:gd name="connsiteX19" fmla="*/ 25960 w 1393887"/>
                <a:gd name="connsiteY19" fmla="*/ 1432715 h 1696586"/>
                <a:gd name="connsiteX20" fmla="*/ 55371 w 1393887"/>
                <a:gd name="connsiteY20" fmla="*/ 864268 h 1696586"/>
                <a:gd name="connsiteX21" fmla="*/ 203723 w 1393887"/>
                <a:gd name="connsiteY21" fmla="*/ 703404 h 169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93887" h="1696586">
                  <a:moveTo>
                    <a:pt x="203723" y="703404"/>
                  </a:moveTo>
                  <a:cubicBezTo>
                    <a:pt x="266917" y="686706"/>
                    <a:pt x="360463" y="813746"/>
                    <a:pt x="434532" y="764081"/>
                  </a:cubicBezTo>
                  <a:cubicBezTo>
                    <a:pt x="508602" y="714416"/>
                    <a:pt x="599513" y="456408"/>
                    <a:pt x="648140" y="405416"/>
                  </a:cubicBezTo>
                  <a:cubicBezTo>
                    <a:pt x="696767" y="354424"/>
                    <a:pt x="751919" y="386377"/>
                    <a:pt x="726292" y="458126"/>
                  </a:cubicBezTo>
                  <a:cubicBezTo>
                    <a:pt x="700665" y="529875"/>
                    <a:pt x="593015" y="768212"/>
                    <a:pt x="679604" y="835909"/>
                  </a:cubicBezTo>
                  <a:cubicBezTo>
                    <a:pt x="766193" y="903606"/>
                    <a:pt x="871790" y="592160"/>
                    <a:pt x="949465" y="456829"/>
                  </a:cubicBezTo>
                  <a:cubicBezTo>
                    <a:pt x="1027140" y="321498"/>
                    <a:pt x="1087064" y="87195"/>
                    <a:pt x="1145653" y="23924"/>
                  </a:cubicBezTo>
                  <a:cubicBezTo>
                    <a:pt x="1204242" y="-39347"/>
                    <a:pt x="1283705" y="38577"/>
                    <a:pt x="1300998" y="77200"/>
                  </a:cubicBezTo>
                  <a:cubicBezTo>
                    <a:pt x="1318291" y="115823"/>
                    <a:pt x="1325069" y="174388"/>
                    <a:pt x="1249413" y="255661"/>
                  </a:cubicBezTo>
                  <a:cubicBezTo>
                    <a:pt x="1173757" y="336934"/>
                    <a:pt x="960148" y="627223"/>
                    <a:pt x="933503" y="727833"/>
                  </a:cubicBezTo>
                  <a:cubicBezTo>
                    <a:pt x="906858" y="828443"/>
                    <a:pt x="1027309" y="899622"/>
                    <a:pt x="1089542" y="859323"/>
                  </a:cubicBezTo>
                  <a:cubicBezTo>
                    <a:pt x="1151775" y="819024"/>
                    <a:pt x="1257017" y="537330"/>
                    <a:pt x="1306902" y="486040"/>
                  </a:cubicBezTo>
                  <a:cubicBezTo>
                    <a:pt x="1356787" y="434750"/>
                    <a:pt x="1410812" y="483084"/>
                    <a:pt x="1388853" y="551582"/>
                  </a:cubicBezTo>
                  <a:cubicBezTo>
                    <a:pt x="1366894" y="620080"/>
                    <a:pt x="1193372" y="764128"/>
                    <a:pt x="1175149" y="897029"/>
                  </a:cubicBezTo>
                  <a:cubicBezTo>
                    <a:pt x="1156926" y="1029930"/>
                    <a:pt x="1289070" y="1232830"/>
                    <a:pt x="1279513" y="1348989"/>
                  </a:cubicBezTo>
                  <a:cubicBezTo>
                    <a:pt x="1269956" y="1465148"/>
                    <a:pt x="1185395" y="1557413"/>
                    <a:pt x="1117804" y="1593985"/>
                  </a:cubicBezTo>
                  <a:cubicBezTo>
                    <a:pt x="1050213" y="1630557"/>
                    <a:pt x="951389" y="1551392"/>
                    <a:pt x="873966" y="1568421"/>
                  </a:cubicBezTo>
                  <a:cubicBezTo>
                    <a:pt x="796543" y="1585450"/>
                    <a:pt x="729185" y="1704587"/>
                    <a:pt x="653263" y="1696160"/>
                  </a:cubicBezTo>
                  <a:cubicBezTo>
                    <a:pt x="577341" y="1687733"/>
                    <a:pt x="547678" y="1575353"/>
                    <a:pt x="418431" y="1517861"/>
                  </a:cubicBezTo>
                  <a:cubicBezTo>
                    <a:pt x="289184" y="1460369"/>
                    <a:pt x="86470" y="1541647"/>
                    <a:pt x="25960" y="1432715"/>
                  </a:cubicBezTo>
                  <a:cubicBezTo>
                    <a:pt x="-34550" y="1323783"/>
                    <a:pt x="25744" y="985820"/>
                    <a:pt x="55371" y="864268"/>
                  </a:cubicBezTo>
                  <a:cubicBezTo>
                    <a:pt x="84998" y="742716"/>
                    <a:pt x="140530" y="720102"/>
                    <a:pt x="203723" y="703404"/>
                  </a:cubicBezTo>
                  <a:close/>
                </a:path>
              </a:pathLst>
            </a:custGeom>
            <a:solidFill>
              <a:srgbClr val="DF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6F6B782-616F-B8B4-C5AC-F0C10547CFD6}"/>
                </a:ext>
              </a:extLst>
            </p:cNvPr>
            <p:cNvSpPr/>
            <p:nvPr/>
          </p:nvSpPr>
          <p:spPr>
            <a:xfrm>
              <a:off x="2353765" y="923503"/>
              <a:ext cx="898244" cy="333065"/>
            </a:xfrm>
            <a:custGeom>
              <a:avLst/>
              <a:gdLst>
                <a:gd name="connsiteX0" fmla="*/ 445067 w 891491"/>
                <a:gd name="connsiteY0" fmla="*/ 114697 h 329115"/>
                <a:gd name="connsiteX1" fmla="*/ 700705 w 891491"/>
                <a:gd name="connsiteY1" fmla="*/ 642 h 329115"/>
                <a:gd name="connsiteX2" fmla="*/ 891451 w 891491"/>
                <a:gd name="connsiteY2" fmla="*/ 177623 h 329115"/>
                <a:gd name="connsiteX3" fmla="*/ 716437 w 891491"/>
                <a:gd name="connsiteY3" fmla="*/ 273979 h 329115"/>
                <a:gd name="connsiteX4" fmla="*/ 586651 w 891491"/>
                <a:gd name="connsiteY4" fmla="*/ 256281 h 329115"/>
                <a:gd name="connsiteX5" fmla="*/ 397872 w 891491"/>
                <a:gd name="connsiteY5" fmla="*/ 329040 h 329115"/>
                <a:gd name="connsiteX6" fmla="*/ 240556 w 891491"/>
                <a:gd name="connsiteY6" fmla="*/ 240549 h 329115"/>
                <a:gd name="connsiteX7" fmla="*/ 65541 w 891491"/>
                <a:gd name="connsiteY7" fmla="*/ 191388 h 329115"/>
                <a:gd name="connsiteX8" fmla="*/ 6548 w 891491"/>
                <a:gd name="connsiteY8" fmla="*/ 81267 h 329115"/>
                <a:gd name="connsiteX9" fmla="*/ 205159 w 891491"/>
                <a:gd name="connsiteY9" fmla="*/ 20307 h 329115"/>
                <a:gd name="connsiteX10" fmla="*/ 445067 w 891491"/>
                <a:gd name="connsiteY10" fmla="*/ 114697 h 329115"/>
                <a:gd name="connsiteX0" fmla="*/ 445067 w 891491"/>
                <a:gd name="connsiteY0" fmla="*/ 118465 h 332883"/>
                <a:gd name="connsiteX1" fmla="*/ 700705 w 891491"/>
                <a:gd name="connsiteY1" fmla="*/ 4410 h 332883"/>
                <a:gd name="connsiteX2" fmla="*/ 891451 w 891491"/>
                <a:gd name="connsiteY2" fmla="*/ 181391 h 332883"/>
                <a:gd name="connsiteX3" fmla="*/ 716437 w 891491"/>
                <a:gd name="connsiteY3" fmla="*/ 277747 h 332883"/>
                <a:gd name="connsiteX4" fmla="*/ 586651 w 891491"/>
                <a:gd name="connsiteY4" fmla="*/ 260049 h 332883"/>
                <a:gd name="connsiteX5" fmla="*/ 397872 w 891491"/>
                <a:gd name="connsiteY5" fmla="*/ 332808 h 332883"/>
                <a:gd name="connsiteX6" fmla="*/ 240556 w 891491"/>
                <a:gd name="connsiteY6" fmla="*/ 244317 h 332883"/>
                <a:gd name="connsiteX7" fmla="*/ 65541 w 891491"/>
                <a:gd name="connsiteY7" fmla="*/ 195156 h 332883"/>
                <a:gd name="connsiteX8" fmla="*/ 6548 w 891491"/>
                <a:gd name="connsiteY8" fmla="*/ 85035 h 332883"/>
                <a:gd name="connsiteX9" fmla="*/ 159931 w 891491"/>
                <a:gd name="connsiteY9" fmla="*/ 477 h 332883"/>
                <a:gd name="connsiteX10" fmla="*/ 445067 w 891491"/>
                <a:gd name="connsiteY10" fmla="*/ 118465 h 332883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50503 w 896927"/>
                <a:gd name="connsiteY0" fmla="*/ 118343 h 332761"/>
                <a:gd name="connsiteX1" fmla="*/ 706141 w 896927"/>
                <a:gd name="connsiteY1" fmla="*/ 4288 h 332761"/>
                <a:gd name="connsiteX2" fmla="*/ 896887 w 896927"/>
                <a:gd name="connsiteY2" fmla="*/ 181269 h 332761"/>
                <a:gd name="connsiteX3" fmla="*/ 721873 w 896927"/>
                <a:gd name="connsiteY3" fmla="*/ 277625 h 332761"/>
                <a:gd name="connsiteX4" fmla="*/ 592087 w 896927"/>
                <a:gd name="connsiteY4" fmla="*/ 259927 h 332761"/>
                <a:gd name="connsiteX5" fmla="*/ 403308 w 896927"/>
                <a:gd name="connsiteY5" fmla="*/ 332686 h 332761"/>
                <a:gd name="connsiteX6" fmla="*/ 245992 w 896927"/>
                <a:gd name="connsiteY6" fmla="*/ 244195 h 332761"/>
                <a:gd name="connsiteX7" fmla="*/ 70977 w 896927"/>
                <a:gd name="connsiteY7" fmla="*/ 195034 h 332761"/>
                <a:gd name="connsiteX8" fmla="*/ 6085 w 896927"/>
                <a:gd name="connsiteY8" fmla="*/ 84913 h 332761"/>
                <a:gd name="connsiteX9" fmla="*/ 165367 w 896927"/>
                <a:gd name="connsiteY9" fmla="*/ 355 h 332761"/>
                <a:gd name="connsiteX10" fmla="*/ 450503 w 896927"/>
                <a:gd name="connsiteY10" fmla="*/ 118343 h 332761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4853"/>
                <a:gd name="connsiteY0" fmla="*/ 118716 h 333134"/>
                <a:gd name="connsiteX1" fmla="*/ 704067 w 894853"/>
                <a:gd name="connsiteY1" fmla="*/ 4661 h 333134"/>
                <a:gd name="connsiteX2" fmla="*/ 894813 w 894853"/>
                <a:gd name="connsiteY2" fmla="*/ 181642 h 333134"/>
                <a:gd name="connsiteX3" fmla="*/ 719799 w 894853"/>
                <a:gd name="connsiteY3" fmla="*/ 277998 h 333134"/>
                <a:gd name="connsiteX4" fmla="*/ 590013 w 894853"/>
                <a:gd name="connsiteY4" fmla="*/ 260300 h 333134"/>
                <a:gd name="connsiteX5" fmla="*/ 401234 w 894853"/>
                <a:gd name="connsiteY5" fmla="*/ 333059 h 333134"/>
                <a:gd name="connsiteX6" fmla="*/ 243918 w 894853"/>
                <a:gd name="connsiteY6" fmla="*/ 244568 h 333134"/>
                <a:gd name="connsiteX7" fmla="*/ 68903 w 894853"/>
                <a:gd name="connsiteY7" fmla="*/ 195407 h 333134"/>
                <a:gd name="connsiteX8" fmla="*/ 4011 w 894853"/>
                <a:gd name="connsiteY8" fmla="*/ 85286 h 333134"/>
                <a:gd name="connsiteX9" fmla="*/ 163293 w 894853"/>
                <a:gd name="connsiteY9" fmla="*/ 728 h 333134"/>
                <a:gd name="connsiteX10" fmla="*/ 448429 w 894853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115"/>
                <a:gd name="connsiteY0" fmla="*/ 118716 h 333134"/>
                <a:gd name="connsiteX1" fmla="*/ 704067 w 895115"/>
                <a:gd name="connsiteY1" fmla="*/ 4661 h 333134"/>
                <a:gd name="connsiteX2" fmla="*/ 894813 w 895115"/>
                <a:gd name="connsiteY2" fmla="*/ 181642 h 333134"/>
                <a:gd name="connsiteX3" fmla="*/ 719799 w 895115"/>
                <a:gd name="connsiteY3" fmla="*/ 277998 h 333134"/>
                <a:gd name="connsiteX4" fmla="*/ 590013 w 895115"/>
                <a:gd name="connsiteY4" fmla="*/ 260300 h 333134"/>
                <a:gd name="connsiteX5" fmla="*/ 401234 w 895115"/>
                <a:gd name="connsiteY5" fmla="*/ 333059 h 333134"/>
                <a:gd name="connsiteX6" fmla="*/ 243918 w 895115"/>
                <a:gd name="connsiteY6" fmla="*/ 244568 h 333134"/>
                <a:gd name="connsiteX7" fmla="*/ 68903 w 895115"/>
                <a:gd name="connsiteY7" fmla="*/ 195407 h 333134"/>
                <a:gd name="connsiteX8" fmla="*/ 4011 w 895115"/>
                <a:gd name="connsiteY8" fmla="*/ 85286 h 333134"/>
                <a:gd name="connsiteX9" fmla="*/ 163293 w 895115"/>
                <a:gd name="connsiteY9" fmla="*/ 728 h 333134"/>
                <a:gd name="connsiteX10" fmla="*/ 448429 w 895115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329"/>
                <a:gd name="connsiteY0" fmla="*/ 118716 h 333134"/>
                <a:gd name="connsiteX1" fmla="*/ 704067 w 895329"/>
                <a:gd name="connsiteY1" fmla="*/ 4661 h 333134"/>
                <a:gd name="connsiteX2" fmla="*/ 894813 w 895329"/>
                <a:gd name="connsiteY2" fmla="*/ 181642 h 333134"/>
                <a:gd name="connsiteX3" fmla="*/ 719799 w 895329"/>
                <a:gd name="connsiteY3" fmla="*/ 277998 h 333134"/>
                <a:gd name="connsiteX4" fmla="*/ 590013 w 895329"/>
                <a:gd name="connsiteY4" fmla="*/ 260300 h 333134"/>
                <a:gd name="connsiteX5" fmla="*/ 401234 w 895329"/>
                <a:gd name="connsiteY5" fmla="*/ 333059 h 333134"/>
                <a:gd name="connsiteX6" fmla="*/ 243918 w 895329"/>
                <a:gd name="connsiteY6" fmla="*/ 244568 h 333134"/>
                <a:gd name="connsiteX7" fmla="*/ 68903 w 895329"/>
                <a:gd name="connsiteY7" fmla="*/ 195407 h 333134"/>
                <a:gd name="connsiteX8" fmla="*/ 4011 w 895329"/>
                <a:gd name="connsiteY8" fmla="*/ 85286 h 333134"/>
                <a:gd name="connsiteX9" fmla="*/ 163293 w 895329"/>
                <a:gd name="connsiteY9" fmla="*/ 728 h 333134"/>
                <a:gd name="connsiteX10" fmla="*/ 448429 w 895329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4"/>
                <a:gd name="connsiteX1" fmla="*/ 704067 w 895248"/>
                <a:gd name="connsiteY1" fmla="*/ 4661 h 333134"/>
                <a:gd name="connsiteX2" fmla="*/ 894813 w 895248"/>
                <a:gd name="connsiteY2" fmla="*/ 181642 h 333134"/>
                <a:gd name="connsiteX3" fmla="*/ 751262 w 895248"/>
                <a:gd name="connsiteY3" fmla="*/ 279964 h 333134"/>
                <a:gd name="connsiteX4" fmla="*/ 590013 w 895248"/>
                <a:gd name="connsiteY4" fmla="*/ 260300 h 333134"/>
                <a:gd name="connsiteX5" fmla="*/ 401234 w 895248"/>
                <a:gd name="connsiteY5" fmla="*/ 333059 h 333134"/>
                <a:gd name="connsiteX6" fmla="*/ 243918 w 895248"/>
                <a:gd name="connsiteY6" fmla="*/ 244568 h 333134"/>
                <a:gd name="connsiteX7" fmla="*/ 68903 w 895248"/>
                <a:gd name="connsiteY7" fmla="*/ 195407 h 333134"/>
                <a:gd name="connsiteX8" fmla="*/ 4011 w 895248"/>
                <a:gd name="connsiteY8" fmla="*/ 85286 h 333134"/>
                <a:gd name="connsiteX9" fmla="*/ 163293 w 895248"/>
                <a:gd name="connsiteY9" fmla="*/ 728 h 333134"/>
                <a:gd name="connsiteX10" fmla="*/ 448429 w 895248"/>
                <a:gd name="connsiteY10" fmla="*/ 118716 h 333134"/>
                <a:gd name="connsiteX0" fmla="*/ 448429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48429 w 895248"/>
                <a:gd name="connsiteY10" fmla="*/ 118716 h 333132"/>
                <a:gd name="connsiteX0" fmla="*/ 413033 w 895248"/>
                <a:gd name="connsiteY0" fmla="*/ 118716 h 333132"/>
                <a:gd name="connsiteX1" fmla="*/ 704067 w 895248"/>
                <a:gd name="connsiteY1" fmla="*/ 4661 h 333132"/>
                <a:gd name="connsiteX2" fmla="*/ 894813 w 895248"/>
                <a:gd name="connsiteY2" fmla="*/ 181642 h 333132"/>
                <a:gd name="connsiteX3" fmla="*/ 751262 w 895248"/>
                <a:gd name="connsiteY3" fmla="*/ 279964 h 333132"/>
                <a:gd name="connsiteX4" fmla="*/ 590013 w 895248"/>
                <a:gd name="connsiteY4" fmla="*/ 260300 h 333132"/>
                <a:gd name="connsiteX5" fmla="*/ 401234 w 895248"/>
                <a:gd name="connsiteY5" fmla="*/ 333059 h 333132"/>
                <a:gd name="connsiteX6" fmla="*/ 243918 w 895248"/>
                <a:gd name="connsiteY6" fmla="*/ 244568 h 333132"/>
                <a:gd name="connsiteX7" fmla="*/ 68903 w 895248"/>
                <a:gd name="connsiteY7" fmla="*/ 195407 h 333132"/>
                <a:gd name="connsiteX8" fmla="*/ 4011 w 895248"/>
                <a:gd name="connsiteY8" fmla="*/ 85286 h 333132"/>
                <a:gd name="connsiteX9" fmla="*/ 163293 w 895248"/>
                <a:gd name="connsiteY9" fmla="*/ 728 h 333132"/>
                <a:gd name="connsiteX10" fmla="*/ 413033 w 895248"/>
                <a:gd name="connsiteY10" fmla="*/ 118716 h 333132"/>
                <a:gd name="connsiteX0" fmla="*/ 413033 w 895028"/>
                <a:gd name="connsiteY0" fmla="*/ 118716 h 333132"/>
                <a:gd name="connsiteX1" fmla="*/ 704067 w 895028"/>
                <a:gd name="connsiteY1" fmla="*/ 4661 h 333132"/>
                <a:gd name="connsiteX2" fmla="*/ 894813 w 895028"/>
                <a:gd name="connsiteY2" fmla="*/ 181642 h 333132"/>
                <a:gd name="connsiteX3" fmla="*/ 751262 w 895028"/>
                <a:gd name="connsiteY3" fmla="*/ 279964 h 333132"/>
                <a:gd name="connsiteX4" fmla="*/ 590013 w 895028"/>
                <a:gd name="connsiteY4" fmla="*/ 260300 h 333132"/>
                <a:gd name="connsiteX5" fmla="*/ 401234 w 895028"/>
                <a:gd name="connsiteY5" fmla="*/ 333059 h 333132"/>
                <a:gd name="connsiteX6" fmla="*/ 243918 w 895028"/>
                <a:gd name="connsiteY6" fmla="*/ 244568 h 333132"/>
                <a:gd name="connsiteX7" fmla="*/ 68903 w 895028"/>
                <a:gd name="connsiteY7" fmla="*/ 195407 h 333132"/>
                <a:gd name="connsiteX8" fmla="*/ 4011 w 895028"/>
                <a:gd name="connsiteY8" fmla="*/ 85286 h 333132"/>
                <a:gd name="connsiteX9" fmla="*/ 163293 w 895028"/>
                <a:gd name="connsiteY9" fmla="*/ 728 h 333132"/>
                <a:gd name="connsiteX10" fmla="*/ 413033 w 895028"/>
                <a:gd name="connsiteY10" fmla="*/ 118716 h 333132"/>
                <a:gd name="connsiteX0" fmla="*/ 413033 w 895028"/>
                <a:gd name="connsiteY0" fmla="*/ 118716 h 333063"/>
                <a:gd name="connsiteX1" fmla="*/ 704067 w 895028"/>
                <a:gd name="connsiteY1" fmla="*/ 4661 h 333063"/>
                <a:gd name="connsiteX2" fmla="*/ 894813 w 895028"/>
                <a:gd name="connsiteY2" fmla="*/ 181642 h 333063"/>
                <a:gd name="connsiteX3" fmla="*/ 751262 w 895028"/>
                <a:gd name="connsiteY3" fmla="*/ 279964 h 333063"/>
                <a:gd name="connsiteX4" fmla="*/ 590013 w 895028"/>
                <a:gd name="connsiteY4" fmla="*/ 260300 h 333063"/>
                <a:gd name="connsiteX5" fmla="*/ 401234 w 895028"/>
                <a:gd name="connsiteY5" fmla="*/ 333059 h 333063"/>
                <a:gd name="connsiteX6" fmla="*/ 243918 w 895028"/>
                <a:gd name="connsiteY6" fmla="*/ 244568 h 333063"/>
                <a:gd name="connsiteX7" fmla="*/ 68903 w 895028"/>
                <a:gd name="connsiteY7" fmla="*/ 195407 h 333063"/>
                <a:gd name="connsiteX8" fmla="*/ 4011 w 895028"/>
                <a:gd name="connsiteY8" fmla="*/ 85286 h 333063"/>
                <a:gd name="connsiteX9" fmla="*/ 163293 w 895028"/>
                <a:gd name="connsiteY9" fmla="*/ 728 h 333063"/>
                <a:gd name="connsiteX10" fmla="*/ 413033 w 895028"/>
                <a:gd name="connsiteY10" fmla="*/ 118716 h 333063"/>
                <a:gd name="connsiteX0" fmla="*/ 413033 w 896693"/>
                <a:gd name="connsiteY0" fmla="*/ 118716 h 333065"/>
                <a:gd name="connsiteX1" fmla="*/ 704067 w 896693"/>
                <a:gd name="connsiteY1" fmla="*/ 4661 h 333065"/>
                <a:gd name="connsiteX2" fmla="*/ 894813 w 896693"/>
                <a:gd name="connsiteY2" fmla="*/ 181642 h 333065"/>
                <a:gd name="connsiteX3" fmla="*/ 590013 w 896693"/>
                <a:gd name="connsiteY3" fmla="*/ 260300 h 333065"/>
                <a:gd name="connsiteX4" fmla="*/ 401234 w 896693"/>
                <a:gd name="connsiteY4" fmla="*/ 333059 h 333065"/>
                <a:gd name="connsiteX5" fmla="*/ 243918 w 896693"/>
                <a:gd name="connsiteY5" fmla="*/ 244568 h 333065"/>
                <a:gd name="connsiteX6" fmla="*/ 68903 w 896693"/>
                <a:gd name="connsiteY6" fmla="*/ 195407 h 333065"/>
                <a:gd name="connsiteX7" fmla="*/ 4011 w 896693"/>
                <a:gd name="connsiteY7" fmla="*/ 85286 h 333065"/>
                <a:gd name="connsiteX8" fmla="*/ 163293 w 896693"/>
                <a:gd name="connsiteY8" fmla="*/ 728 h 333065"/>
                <a:gd name="connsiteX9" fmla="*/ 413033 w 896693"/>
                <a:gd name="connsiteY9" fmla="*/ 118716 h 333065"/>
                <a:gd name="connsiteX0" fmla="*/ 413033 w 898244"/>
                <a:gd name="connsiteY0" fmla="*/ 118716 h 333065"/>
                <a:gd name="connsiteX1" fmla="*/ 704067 w 898244"/>
                <a:gd name="connsiteY1" fmla="*/ 4661 h 333065"/>
                <a:gd name="connsiteX2" fmla="*/ 894813 w 898244"/>
                <a:gd name="connsiteY2" fmla="*/ 181642 h 333065"/>
                <a:gd name="connsiteX3" fmla="*/ 590013 w 898244"/>
                <a:gd name="connsiteY3" fmla="*/ 260300 h 333065"/>
                <a:gd name="connsiteX4" fmla="*/ 401234 w 898244"/>
                <a:gd name="connsiteY4" fmla="*/ 333059 h 333065"/>
                <a:gd name="connsiteX5" fmla="*/ 243918 w 898244"/>
                <a:gd name="connsiteY5" fmla="*/ 244568 h 333065"/>
                <a:gd name="connsiteX6" fmla="*/ 68903 w 898244"/>
                <a:gd name="connsiteY6" fmla="*/ 195407 h 333065"/>
                <a:gd name="connsiteX7" fmla="*/ 4011 w 898244"/>
                <a:gd name="connsiteY7" fmla="*/ 85286 h 333065"/>
                <a:gd name="connsiteX8" fmla="*/ 163293 w 898244"/>
                <a:gd name="connsiteY8" fmla="*/ 728 h 333065"/>
                <a:gd name="connsiteX9" fmla="*/ 413033 w 898244"/>
                <a:gd name="connsiteY9" fmla="*/ 118716 h 33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8244" h="333065">
                  <a:moveTo>
                    <a:pt x="413033" y="118716"/>
                  </a:moveTo>
                  <a:cubicBezTo>
                    <a:pt x="503162" y="119372"/>
                    <a:pt x="623770" y="-5827"/>
                    <a:pt x="704067" y="4661"/>
                  </a:cubicBezTo>
                  <a:cubicBezTo>
                    <a:pt x="784364" y="15149"/>
                    <a:pt x="921687" y="23014"/>
                    <a:pt x="894813" y="181642"/>
                  </a:cubicBezTo>
                  <a:cubicBezTo>
                    <a:pt x="867939" y="340270"/>
                    <a:pt x="672276" y="235064"/>
                    <a:pt x="590013" y="260300"/>
                  </a:cubicBezTo>
                  <a:cubicBezTo>
                    <a:pt x="507750" y="285536"/>
                    <a:pt x="490379" y="333715"/>
                    <a:pt x="401234" y="333059"/>
                  </a:cubicBezTo>
                  <a:cubicBezTo>
                    <a:pt x="312089" y="332403"/>
                    <a:pt x="299307" y="267510"/>
                    <a:pt x="243918" y="244568"/>
                  </a:cubicBezTo>
                  <a:cubicBezTo>
                    <a:pt x="188529" y="221626"/>
                    <a:pt x="108887" y="221954"/>
                    <a:pt x="68903" y="195407"/>
                  </a:cubicBezTo>
                  <a:cubicBezTo>
                    <a:pt x="28919" y="168860"/>
                    <a:pt x="-13360" y="149196"/>
                    <a:pt x="4011" y="85286"/>
                  </a:cubicBezTo>
                  <a:cubicBezTo>
                    <a:pt x="21382" y="21376"/>
                    <a:pt x="95123" y="-4844"/>
                    <a:pt x="163293" y="728"/>
                  </a:cubicBezTo>
                  <a:cubicBezTo>
                    <a:pt x="231463" y="6300"/>
                    <a:pt x="322904" y="118061"/>
                    <a:pt x="413033" y="118716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930547BE-A876-182A-0010-A605B0F8973E}"/>
                </a:ext>
              </a:extLst>
            </p:cNvPr>
            <p:cNvSpPr/>
            <p:nvPr/>
          </p:nvSpPr>
          <p:spPr>
            <a:xfrm rot="18926144">
              <a:off x="3176652" y="230640"/>
              <a:ext cx="167526" cy="84215"/>
            </a:xfrm>
            <a:prstGeom prst="ellipse">
              <a:avLst/>
            </a:pr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BC1F836C-1A0B-7605-22FE-FB4FC0A71C6E}"/>
                </a:ext>
              </a:extLst>
            </p:cNvPr>
            <p:cNvSpPr/>
            <p:nvPr/>
          </p:nvSpPr>
          <p:spPr>
            <a:xfrm rot="17893980">
              <a:off x="2708382" y="468735"/>
              <a:ext cx="87704" cy="53364"/>
            </a:xfrm>
            <a:custGeom>
              <a:avLst/>
              <a:gdLst>
                <a:gd name="connsiteX0" fmla="*/ 0 w 120103"/>
                <a:gd name="connsiteY0" fmla="*/ 38073 h 76145"/>
                <a:gd name="connsiteX1" fmla="*/ 60052 w 120103"/>
                <a:gd name="connsiteY1" fmla="*/ 0 h 76145"/>
                <a:gd name="connsiteX2" fmla="*/ 120104 w 120103"/>
                <a:gd name="connsiteY2" fmla="*/ 38073 h 76145"/>
                <a:gd name="connsiteX3" fmla="*/ 60052 w 120103"/>
                <a:gd name="connsiteY3" fmla="*/ 76146 h 76145"/>
                <a:gd name="connsiteX4" fmla="*/ 0 w 120103"/>
                <a:gd name="connsiteY4" fmla="*/ 38073 h 76145"/>
                <a:gd name="connsiteX0" fmla="*/ 29 w 120133"/>
                <a:gd name="connsiteY0" fmla="*/ 38073 h 62284"/>
                <a:gd name="connsiteX1" fmla="*/ 60081 w 120133"/>
                <a:gd name="connsiteY1" fmla="*/ 0 h 62284"/>
                <a:gd name="connsiteX2" fmla="*/ 120133 w 120133"/>
                <a:gd name="connsiteY2" fmla="*/ 38073 h 62284"/>
                <a:gd name="connsiteX3" fmla="*/ 54412 w 120133"/>
                <a:gd name="connsiteY3" fmla="*/ 62284 h 62284"/>
                <a:gd name="connsiteX4" fmla="*/ 29 w 120133"/>
                <a:gd name="connsiteY4" fmla="*/ 38073 h 6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3" h="62284">
                  <a:moveTo>
                    <a:pt x="29" y="38073"/>
                  </a:moveTo>
                  <a:cubicBezTo>
                    <a:pt x="974" y="27692"/>
                    <a:pt x="26915" y="0"/>
                    <a:pt x="60081" y="0"/>
                  </a:cubicBezTo>
                  <a:cubicBezTo>
                    <a:pt x="93247" y="0"/>
                    <a:pt x="120133" y="17046"/>
                    <a:pt x="120133" y="38073"/>
                  </a:cubicBezTo>
                  <a:cubicBezTo>
                    <a:pt x="120133" y="59100"/>
                    <a:pt x="87578" y="62284"/>
                    <a:pt x="54412" y="62284"/>
                  </a:cubicBezTo>
                  <a:cubicBezTo>
                    <a:pt x="21246" y="62284"/>
                    <a:pt x="-916" y="48454"/>
                    <a:pt x="29" y="38073"/>
                  </a:cubicBezTo>
                  <a:close/>
                </a:path>
              </a:pathLst>
            </a:custGeom>
            <a:solidFill>
              <a:srgbClr val="C17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id="{43771574-E591-D65E-37EB-5CB7EC78B289}"/>
              </a:ext>
            </a:extLst>
          </p:cNvPr>
          <p:cNvSpPr txBox="1"/>
          <p:nvPr/>
        </p:nvSpPr>
        <p:spPr>
          <a:xfrm>
            <a:off x="4497065" y="2129874"/>
            <a:ext cx="389530" cy="15234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Mucus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0A5463B8-6820-9C82-EF85-EA36574A11F2}"/>
              </a:ext>
            </a:extLst>
          </p:cNvPr>
          <p:cNvSpPr txBox="1"/>
          <p:nvPr/>
        </p:nvSpPr>
        <p:spPr>
          <a:xfrm>
            <a:off x="1320315" y="3599514"/>
            <a:ext cx="725182" cy="332336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Tight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junctions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7DC18F85-2652-277C-5156-DA54B947BC76}"/>
              </a:ext>
            </a:extLst>
          </p:cNvPr>
          <p:cNvGrpSpPr/>
          <p:nvPr/>
        </p:nvGrpSpPr>
        <p:grpSpPr>
          <a:xfrm>
            <a:off x="1513874" y="3477336"/>
            <a:ext cx="366971" cy="0"/>
            <a:chOff x="4768833" y="3557685"/>
            <a:chExt cx="366971" cy="0"/>
          </a:xfrm>
        </p:grpSpPr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EA51DFDD-4C0A-7F8D-4229-CCBBB57ECD32}"/>
                </a:ext>
              </a:extLst>
            </p:cNvPr>
            <p:cNvCxnSpPr/>
            <p:nvPr/>
          </p:nvCxnSpPr>
          <p:spPr>
            <a:xfrm>
              <a:off x="4768833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4090EF7B-7E70-B856-9BB6-8B5C2195F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5804" y="3557685"/>
              <a:ext cx="180000" cy="0"/>
            </a:xfrm>
            <a:prstGeom prst="straightConnector1">
              <a:avLst/>
            </a:prstGeom>
            <a:ln w="25400" cap="rnd">
              <a:solidFill>
                <a:schemeClr val="tx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0" name="TextBox 1939">
            <a:extLst>
              <a:ext uri="{FF2B5EF4-FFF2-40B4-BE49-F238E27FC236}">
                <a16:creationId xmlns:a16="http://schemas.microsoft.com/office/drawing/2014/main" id="{BC2D86CC-D7DD-A022-2FBB-39A63D029319}"/>
              </a:ext>
            </a:extLst>
          </p:cNvPr>
          <p:cNvSpPr txBox="1"/>
          <p:nvPr/>
        </p:nvSpPr>
        <p:spPr>
          <a:xfrm>
            <a:off x="6586105" y="2355501"/>
            <a:ext cx="1144544" cy="3046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Cilial disorientation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loss of cilia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41" name="Group 1940">
            <a:extLst>
              <a:ext uri="{FF2B5EF4-FFF2-40B4-BE49-F238E27FC236}">
                <a16:creationId xmlns:a16="http://schemas.microsoft.com/office/drawing/2014/main" id="{411C4AE9-2C6F-A195-47E2-6B95DE877747}"/>
              </a:ext>
            </a:extLst>
          </p:cNvPr>
          <p:cNvGrpSpPr/>
          <p:nvPr/>
        </p:nvGrpSpPr>
        <p:grpSpPr>
          <a:xfrm>
            <a:off x="10310456" y="2696824"/>
            <a:ext cx="731836" cy="1181638"/>
            <a:chOff x="3717906" y="3039468"/>
            <a:chExt cx="1972632" cy="3185054"/>
          </a:xfrm>
        </p:grpSpPr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F4415D18-81EF-07AA-9905-CCBAF7374A01}"/>
                </a:ext>
              </a:extLst>
            </p:cNvPr>
            <p:cNvSpPr/>
            <p:nvPr/>
          </p:nvSpPr>
          <p:spPr>
            <a:xfrm>
              <a:off x="3717906" y="3039468"/>
              <a:ext cx="1972632" cy="3185054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50231"/>
                <a:gd name="connsiteY0" fmla="*/ 3306 h 556585"/>
                <a:gd name="connsiteX1" fmla="*/ 216934 w 450231"/>
                <a:gd name="connsiteY1" fmla="*/ 68838 h 556585"/>
                <a:gd name="connsiteX2" fmla="*/ 219341 w 450231"/>
                <a:gd name="connsiteY2" fmla="*/ 130155 h 556585"/>
                <a:gd name="connsiteX3" fmla="*/ 247414 w 450231"/>
                <a:gd name="connsiteY3" fmla="*/ 62171 h 556585"/>
                <a:gd name="connsiteX4" fmla="*/ 283718 w 450231"/>
                <a:gd name="connsiteY4" fmla="*/ 12044 h 556585"/>
                <a:gd name="connsiteX5" fmla="*/ 284561 w 450231"/>
                <a:gd name="connsiteY5" fmla="*/ 73601 h 556585"/>
                <a:gd name="connsiteX6" fmla="*/ 299527 w 450231"/>
                <a:gd name="connsiteY6" fmla="*/ 125370 h 556585"/>
                <a:gd name="connsiteX7" fmla="*/ 322661 w 450231"/>
                <a:gd name="connsiteY7" fmla="*/ 45978 h 556585"/>
                <a:gd name="connsiteX8" fmla="*/ 352863 w 450231"/>
                <a:gd name="connsiteY8" fmla="*/ 9560 h 556585"/>
                <a:gd name="connsiteX9" fmla="*/ 352190 w 450231"/>
                <a:gd name="connsiteY9" fmla="*/ 62170 h 556585"/>
                <a:gd name="connsiteX10" fmla="*/ 363931 w 450231"/>
                <a:gd name="connsiteY10" fmla="*/ 124582 h 556585"/>
                <a:gd name="connsiteX11" fmla="*/ 394099 w 450231"/>
                <a:gd name="connsiteY11" fmla="*/ 43120 h 556585"/>
                <a:gd name="connsiteX12" fmla="*/ 429714 w 450231"/>
                <a:gd name="connsiteY12" fmla="*/ 9974 h 556585"/>
                <a:gd name="connsiteX13" fmla="*/ 420769 w 450231"/>
                <a:gd name="connsiteY13" fmla="*/ 68838 h 556585"/>
                <a:gd name="connsiteX14" fmla="*/ 442296 w 450231"/>
                <a:gd name="connsiteY14" fmla="*/ 129202 h 556585"/>
                <a:gd name="connsiteX15" fmla="*/ 447903 w 450231"/>
                <a:gd name="connsiteY15" fmla="*/ 229801 h 556585"/>
                <a:gd name="connsiteX16" fmla="*/ 421478 w 450231"/>
                <a:gd name="connsiteY16" fmla="*/ 358186 h 556585"/>
                <a:gd name="connsiteX17" fmla="*/ 440362 w 450231"/>
                <a:gd name="connsiteY17" fmla="*/ 519710 h 556585"/>
                <a:gd name="connsiteX18" fmla="*/ 235636 w 450231"/>
                <a:gd name="connsiteY18" fmla="*/ 555441 h 556585"/>
                <a:gd name="connsiteX19" fmla="*/ 33655 w 450231"/>
                <a:gd name="connsiteY19" fmla="*/ 493657 h 556585"/>
                <a:gd name="connsiteX20" fmla="*/ 26553 w 450231"/>
                <a:gd name="connsiteY20" fmla="*/ 345287 h 556585"/>
                <a:gd name="connsiteX21" fmla="*/ 186 w 450231"/>
                <a:gd name="connsiteY21" fmla="*/ 231859 h 556585"/>
                <a:gd name="connsiteX22" fmla="*/ 16267 w 450231"/>
                <a:gd name="connsiteY22" fmla="*/ 151625 h 556585"/>
                <a:gd name="connsiteX23" fmla="*/ 43579 w 450231"/>
                <a:gd name="connsiteY23" fmla="*/ 62171 h 556585"/>
                <a:gd name="connsiteX24" fmla="*/ 85350 w 450231"/>
                <a:gd name="connsiteY24" fmla="*/ 4424 h 556585"/>
                <a:gd name="connsiteX25" fmla="*/ 80726 w 450231"/>
                <a:gd name="connsiteY25" fmla="*/ 73601 h 556585"/>
                <a:gd name="connsiteX26" fmla="*/ 96643 w 450231"/>
                <a:gd name="connsiteY26" fmla="*/ 137753 h 556585"/>
                <a:gd name="connsiteX27" fmla="*/ 118826 w 450231"/>
                <a:gd name="connsiteY27" fmla="*/ 45978 h 556585"/>
                <a:gd name="connsiteX28" fmla="*/ 157228 w 450231"/>
                <a:gd name="connsiteY28" fmla="*/ 3844 h 556585"/>
                <a:gd name="connsiteX29" fmla="*/ 148355 w 450231"/>
                <a:gd name="connsiteY29" fmla="*/ 62170 h 556585"/>
                <a:gd name="connsiteX30" fmla="*/ 157607 w 450231"/>
                <a:gd name="connsiteY30" fmla="*/ 129345 h 556585"/>
                <a:gd name="connsiteX31" fmla="*/ 190264 w 450231"/>
                <a:gd name="connsiteY31" fmla="*/ 43120 h 556585"/>
                <a:gd name="connsiteX32" fmla="*/ 225880 w 450231"/>
                <a:gd name="connsiteY32" fmla="*/ 3306 h 556585"/>
                <a:gd name="connsiteX0" fmla="*/ 225880 w 452605"/>
                <a:gd name="connsiteY0" fmla="*/ 3306 h 537363"/>
                <a:gd name="connsiteX1" fmla="*/ 216934 w 452605"/>
                <a:gd name="connsiteY1" fmla="*/ 68838 h 537363"/>
                <a:gd name="connsiteX2" fmla="*/ 219341 w 452605"/>
                <a:gd name="connsiteY2" fmla="*/ 130155 h 537363"/>
                <a:gd name="connsiteX3" fmla="*/ 247414 w 452605"/>
                <a:gd name="connsiteY3" fmla="*/ 62171 h 537363"/>
                <a:gd name="connsiteX4" fmla="*/ 283718 w 452605"/>
                <a:gd name="connsiteY4" fmla="*/ 12044 h 537363"/>
                <a:gd name="connsiteX5" fmla="*/ 284561 w 452605"/>
                <a:gd name="connsiteY5" fmla="*/ 73601 h 537363"/>
                <a:gd name="connsiteX6" fmla="*/ 299527 w 452605"/>
                <a:gd name="connsiteY6" fmla="*/ 125370 h 537363"/>
                <a:gd name="connsiteX7" fmla="*/ 322661 w 452605"/>
                <a:gd name="connsiteY7" fmla="*/ 45978 h 537363"/>
                <a:gd name="connsiteX8" fmla="*/ 352863 w 452605"/>
                <a:gd name="connsiteY8" fmla="*/ 9560 h 537363"/>
                <a:gd name="connsiteX9" fmla="*/ 352190 w 452605"/>
                <a:gd name="connsiteY9" fmla="*/ 62170 h 537363"/>
                <a:gd name="connsiteX10" fmla="*/ 363931 w 452605"/>
                <a:gd name="connsiteY10" fmla="*/ 124582 h 537363"/>
                <a:gd name="connsiteX11" fmla="*/ 394099 w 452605"/>
                <a:gd name="connsiteY11" fmla="*/ 43120 h 537363"/>
                <a:gd name="connsiteX12" fmla="*/ 429714 w 452605"/>
                <a:gd name="connsiteY12" fmla="*/ 9974 h 537363"/>
                <a:gd name="connsiteX13" fmla="*/ 420769 w 452605"/>
                <a:gd name="connsiteY13" fmla="*/ 68838 h 537363"/>
                <a:gd name="connsiteX14" fmla="*/ 442296 w 452605"/>
                <a:gd name="connsiteY14" fmla="*/ 129202 h 537363"/>
                <a:gd name="connsiteX15" fmla="*/ 447903 w 452605"/>
                <a:gd name="connsiteY15" fmla="*/ 229801 h 537363"/>
                <a:gd name="connsiteX16" fmla="*/ 421478 w 452605"/>
                <a:gd name="connsiteY16" fmla="*/ 358186 h 537363"/>
                <a:gd name="connsiteX17" fmla="*/ 440362 w 452605"/>
                <a:gd name="connsiteY17" fmla="*/ 519710 h 537363"/>
                <a:gd name="connsiteX18" fmla="*/ 201213 w 452605"/>
                <a:gd name="connsiteY18" fmla="*/ 530197 h 537363"/>
                <a:gd name="connsiteX19" fmla="*/ 33655 w 452605"/>
                <a:gd name="connsiteY19" fmla="*/ 493657 h 537363"/>
                <a:gd name="connsiteX20" fmla="*/ 26553 w 452605"/>
                <a:gd name="connsiteY20" fmla="*/ 345287 h 537363"/>
                <a:gd name="connsiteX21" fmla="*/ 186 w 452605"/>
                <a:gd name="connsiteY21" fmla="*/ 231859 h 537363"/>
                <a:gd name="connsiteX22" fmla="*/ 16267 w 452605"/>
                <a:gd name="connsiteY22" fmla="*/ 151625 h 537363"/>
                <a:gd name="connsiteX23" fmla="*/ 43579 w 452605"/>
                <a:gd name="connsiteY23" fmla="*/ 62171 h 537363"/>
                <a:gd name="connsiteX24" fmla="*/ 85350 w 452605"/>
                <a:gd name="connsiteY24" fmla="*/ 4424 h 537363"/>
                <a:gd name="connsiteX25" fmla="*/ 80726 w 452605"/>
                <a:gd name="connsiteY25" fmla="*/ 73601 h 537363"/>
                <a:gd name="connsiteX26" fmla="*/ 96643 w 452605"/>
                <a:gd name="connsiteY26" fmla="*/ 137753 h 537363"/>
                <a:gd name="connsiteX27" fmla="*/ 118826 w 452605"/>
                <a:gd name="connsiteY27" fmla="*/ 45978 h 537363"/>
                <a:gd name="connsiteX28" fmla="*/ 157228 w 452605"/>
                <a:gd name="connsiteY28" fmla="*/ 3844 h 537363"/>
                <a:gd name="connsiteX29" fmla="*/ 148355 w 452605"/>
                <a:gd name="connsiteY29" fmla="*/ 62170 h 537363"/>
                <a:gd name="connsiteX30" fmla="*/ 157607 w 452605"/>
                <a:gd name="connsiteY30" fmla="*/ 129345 h 537363"/>
                <a:gd name="connsiteX31" fmla="*/ 190264 w 452605"/>
                <a:gd name="connsiteY31" fmla="*/ 43120 h 537363"/>
                <a:gd name="connsiteX32" fmla="*/ 225880 w 452605"/>
                <a:gd name="connsiteY32" fmla="*/ 3306 h 537363"/>
                <a:gd name="connsiteX0" fmla="*/ 225880 w 452603"/>
                <a:gd name="connsiteY0" fmla="*/ 3306 h 539673"/>
                <a:gd name="connsiteX1" fmla="*/ 216934 w 452603"/>
                <a:gd name="connsiteY1" fmla="*/ 68838 h 539673"/>
                <a:gd name="connsiteX2" fmla="*/ 219341 w 452603"/>
                <a:gd name="connsiteY2" fmla="*/ 130155 h 539673"/>
                <a:gd name="connsiteX3" fmla="*/ 247414 w 452603"/>
                <a:gd name="connsiteY3" fmla="*/ 62171 h 539673"/>
                <a:gd name="connsiteX4" fmla="*/ 283718 w 452603"/>
                <a:gd name="connsiteY4" fmla="*/ 12044 h 539673"/>
                <a:gd name="connsiteX5" fmla="*/ 284561 w 452603"/>
                <a:gd name="connsiteY5" fmla="*/ 73601 h 539673"/>
                <a:gd name="connsiteX6" fmla="*/ 299527 w 452603"/>
                <a:gd name="connsiteY6" fmla="*/ 125370 h 539673"/>
                <a:gd name="connsiteX7" fmla="*/ 322661 w 452603"/>
                <a:gd name="connsiteY7" fmla="*/ 45978 h 539673"/>
                <a:gd name="connsiteX8" fmla="*/ 352863 w 452603"/>
                <a:gd name="connsiteY8" fmla="*/ 9560 h 539673"/>
                <a:gd name="connsiteX9" fmla="*/ 352190 w 452603"/>
                <a:gd name="connsiteY9" fmla="*/ 62170 h 539673"/>
                <a:gd name="connsiteX10" fmla="*/ 363931 w 452603"/>
                <a:gd name="connsiteY10" fmla="*/ 124582 h 539673"/>
                <a:gd name="connsiteX11" fmla="*/ 394099 w 452603"/>
                <a:gd name="connsiteY11" fmla="*/ 43120 h 539673"/>
                <a:gd name="connsiteX12" fmla="*/ 429714 w 452603"/>
                <a:gd name="connsiteY12" fmla="*/ 9974 h 539673"/>
                <a:gd name="connsiteX13" fmla="*/ 420769 w 452603"/>
                <a:gd name="connsiteY13" fmla="*/ 68838 h 539673"/>
                <a:gd name="connsiteX14" fmla="*/ 442296 w 452603"/>
                <a:gd name="connsiteY14" fmla="*/ 129202 h 539673"/>
                <a:gd name="connsiteX15" fmla="*/ 447903 w 452603"/>
                <a:gd name="connsiteY15" fmla="*/ 229801 h 539673"/>
                <a:gd name="connsiteX16" fmla="*/ 421478 w 452603"/>
                <a:gd name="connsiteY16" fmla="*/ 358186 h 539673"/>
                <a:gd name="connsiteX17" fmla="*/ 440362 w 452603"/>
                <a:gd name="connsiteY17" fmla="*/ 519710 h 539673"/>
                <a:gd name="connsiteX18" fmla="*/ 201213 w 452603"/>
                <a:gd name="connsiteY18" fmla="*/ 530197 h 539673"/>
                <a:gd name="connsiteX19" fmla="*/ 39091 w 452603"/>
                <a:gd name="connsiteY19" fmla="*/ 523951 h 539673"/>
                <a:gd name="connsiteX20" fmla="*/ 26553 w 452603"/>
                <a:gd name="connsiteY20" fmla="*/ 345287 h 539673"/>
                <a:gd name="connsiteX21" fmla="*/ 186 w 452603"/>
                <a:gd name="connsiteY21" fmla="*/ 231859 h 539673"/>
                <a:gd name="connsiteX22" fmla="*/ 16267 w 452603"/>
                <a:gd name="connsiteY22" fmla="*/ 151625 h 539673"/>
                <a:gd name="connsiteX23" fmla="*/ 43579 w 452603"/>
                <a:gd name="connsiteY23" fmla="*/ 62171 h 539673"/>
                <a:gd name="connsiteX24" fmla="*/ 85350 w 452603"/>
                <a:gd name="connsiteY24" fmla="*/ 4424 h 539673"/>
                <a:gd name="connsiteX25" fmla="*/ 80726 w 452603"/>
                <a:gd name="connsiteY25" fmla="*/ 73601 h 539673"/>
                <a:gd name="connsiteX26" fmla="*/ 96643 w 452603"/>
                <a:gd name="connsiteY26" fmla="*/ 137753 h 539673"/>
                <a:gd name="connsiteX27" fmla="*/ 118826 w 452603"/>
                <a:gd name="connsiteY27" fmla="*/ 45978 h 539673"/>
                <a:gd name="connsiteX28" fmla="*/ 157228 w 452603"/>
                <a:gd name="connsiteY28" fmla="*/ 3844 h 539673"/>
                <a:gd name="connsiteX29" fmla="*/ 148355 w 452603"/>
                <a:gd name="connsiteY29" fmla="*/ 62170 h 539673"/>
                <a:gd name="connsiteX30" fmla="*/ 157607 w 452603"/>
                <a:gd name="connsiteY30" fmla="*/ 129345 h 539673"/>
                <a:gd name="connsiteX31" fmla="*/ 190264 w 452603"/>
                <a:gd name="connsiteY31" fmla="*/ 43120 h 539673"/>
                <a:gd name="connsiteX32" fmla="*/ 225880 w 452603"/>
                <a:gd name="connsiteY32" fmla="*/ 3306 h 539673"/>
                <a:gd name="connsiteX0" fmla="*/ 225880 w 452605"/>
                <a:gd name="connsiteY0" fmla="*/ 3306 h 537921"/>
                <a:gd name="connsiteX1" fmla="*/ 216934 w 452605"/>
                <a:gd name="connsiteY1" fmla="*/ 68838 h 537921"/>
                <a:gd name="connsiteX2" fmla="*/ 219341 w 452605"/>
                <a:gd name="connsiteY2" fmla="*/ 130155 h 537921"/>
                <a:gd name="connsiteX3" fmla="*/ 247414 w 452605"/>
                <a:gd name="connsiteY3" fmla="*/ 62171 h 537921"/>
                <a:gd name="connsiteX4" fmla="*/ 283718 w 452605"/>
                <a:gd name="connsiteY4" fmla="*/ 12044 h 537921"/>
                <a:gd name="connsiteX5" fmla="*/ 284561 w 452605"/>
                <a:gd name="connsiteY5" fmla="*/ 73601 h 537921"/>
                <a:gd name="connsiteX6" fmla="*/ 299527 w 452605"/>
                <a:gd name="connsiteY6" fmla="*/ 125370 h 537921"/>
                <a:gd name="connsiteX7" fmla="*/ 322661 w 452605"/>
                <a:gd name="connsiteY7" fmla="*/ 45978 h 537921"/>
                <a:gd name="connsiteX8" fmla="*/ 352863 w 452605"/>
                <a:gd name="connsiteY8" fmla="*/ 9560 h 537921"/>
                <a:gd name="connsiteX9" fmla="*/ 352190 w 452605"/>
                <a:gd name="connsiteY9" fmla="*/ 62170 h 537921"/>
                <a:gd name="connsiteX10" fmla="*/ 363931 w 452605"/>
                <a:gd name="connsiteY10" fmla="*/ 124582 h 537921"/>
                <a:gd name="connsiteX11" fmla="*/ 394099 w 452605"/>
                <a:gd name="connsiteY11" fmla="*/ 43120 h 537921"/>
                <a:gd name="connsiteX12" fmla="*/ 429714 w 452605"/>
                <a:gd name="connsiteY12" fmla="*/ 9974 h 537921"/>
                <a:gd name="connsiteX13" fmla="*/ 420769 w 452605"/>
                <a:gd name="connsiteY13" fmla="*/ 68838 h 537921"/>
                <a:gd name="connsiteX14" fmla="*/ 442296 w 452605"/>
                <a:gd name="connsiteY14" fmla="*/ 129202 h 537921"/>
                <a:gd name="connsiteX15" fmla="*/ 447903 w 452605"/>
                <a:gd name="connsiteY15" fmla="*/ 229801 h 537921"/>
                <a:gd name="connsiteX16" fmla="*/ 421478 w 452605"/>
                <a:gd name="connsiteY16" fmla="*/ 358186 h 537921"/>
                <a:gd name="connsiteX17" fmla="*/ 440362 w 452605"/>
                <a:gd name="connsiteY17" fmla="*/ 519710 h 537921"/>
                <a:gd name="connsiteX18" fmla="*/ 201213 w 452605"/>
                <a:gd name="connsiteY18" fmla="*/ 530197 h 537921"/>
                <a:gd name="connsiteX19" fmla="*/ 26409 w 452605"/>
                <a:gd name="connsiteY19" fmla="*/ 521427 h 537921"/>
                <a:gd name="connsiteX20" fmla="*/ 26553 w 452605"/>
                <a:gd name="connsiteY20" fmla="*/ 345287 h 537921"/>
                <a:gd name="connsiteX21" fmla="*/ 186 w 452605"/>
                <a:gd name="connsiteY21" fmla="*/ 231859 h 537921"/>
                <a:gd name="connsiteX22" fmla="*/ 16267 w 452605"/>
                <a:gd name="connsiteY22" fmla="*/ 151625 h 537921"/>
                <a:gd name="connsiteX23" fmla="*/ 43579 w 452605"/>
                <a:gd name="connsiteY23" fmla="*/ 62171 h 537921"/>
                <a:gd name="connsiteX24" fmla="*/ 85350 w 452605"/>
                <a:gd name="connsiteY24" fmla="*/ 4424 h 537921"/>
                <a:gd name="connsiteX25" fmla="*/ 80726 w 452605"/>
                <a:gd name="connsiteY25" fmla="*/ 73601 h 537921"/>
                <a:gd name="connsiteX26" fmla="*/ 96643 w 452605"/>
                <a:gd name="connsiteY26" fmla="*/ 137753 h 537921"/>
                <a:gd name="connsiteX27" fmla="*/ 118826 w 452605"/>
                <a:gd name="connsiteY27" fmla="*/ 45978 h 537921"/>
                <a:gd name="connsiteX28" fmla="*/ 157228 w 452605"/>
                <a:gd name="connsiteY28" fmla="*/ 3844 h 537921"/>
                <a:gd name="connsiteX29" fmla="*/ 148355 w 452605"/>
                <a:gd name="connsiteY29" fmla="*/ 62170 h 537921"/>
                <a:gd name="connsiteX30" fmla="*/ 157607 w 452605"/>
                <a:gd name="connsiteY30" fmla="*/ 129345 h 537921"/>
                <a:gd name="connsiteX31" fmla="*/ 190264 w 452605"/>
                <a:gd name="connsiteY31" fmla="*/ 43120 h 537921"/>
                <a:gd name="connsiteX32" fmla="*/ 225880 w 452605"/>
                <a:gd name="connsiteY32" fmla="*/ 3306 h 537921"/>
                <a:gd name="connsiteX0" fmla="*/ 226177 w 452900"/>
                <a:gd name="connsiteY0" fmla="*/ 3306 h 538191"/>
                <a:gd name="connsiteX1" fmla="*/ 217231 w 452900"/>
                <a:gd name="connsiteY1" fmla="*/ 68838 h 538191"/>
                <a:gd name="connsiteX2" fmla="*/ 219638 w 452900"/>
                <a:gd name="connsiteY2" fmla="*/ 130155 h 538191"/>
                <a:gd name="connsiteX3" fmla="*/ 247711 w 452900"/>
                <a:gd name="connsiteY3" fmla="*/ 62171 h 538191"/>
                <a:gd name="connsiteX4" fmla="*/ 284015 w 452900"/>
                <a:gd name="connsiteY4" fmla="*/ 12044 h 538191"/>
                <a:gd name="connsiteX5" fmla="*/ 284858 w 452900"/>
                <a:gd name="connsiteY5" fmla="*/ 73601 h 538191"/>
                <a:gd name="connsiteX6" fmla="*/ 299824 w 452900"/>
                <a:gd name="connsiteY6" fmla="*/ 125370 h 538191"/>
                <a:gd name="connsiteX7" fmla="*/ 322958 w 452900"/>
                <a:gd name="connsiteY7" fmla="*/ 45978 h 538191"/>
                <a:gd name="connsiteX8" fmla="*/ 353160 w 452900"/>
                <a:gd name="connsiteY8" fmla="*/ 9560 h 538191"/>
                <a:gd name="connsiteX9" fmla="*/ 352487 w 452900"/>
                <a:gd name="connsiteY9" fmla="*/ 62170 h 538191"/>
                <a:gd name="connsiteX10" fmla="*/ 364228 w 452900"/>
                <a:gd name="connsiteY10" fmla="*/ 124582 h 538191"/>
                <a:gd name="connsiteX11" fmla="*/ 394396 w 452900"/>
                <a:gd name="connsiteY11" fmla="*/ 43120 h 538191"/>
                <a:gd name="connsiteX12" fmla="*/ 430011 w 452900"/>
                <a:gd name="connsiteY12" fmla="*/ 9974 h 538191"/>
                <a:gd name="connsiteX13" fmla="*/ 421066 w 452900"/>
                <a:gd name="connsiteY13" fmla="*/ 68838 h 538191"/>
                <a:gd name="connsiteX14" fmla="*/ 442593 w 452900"/>
                <a:gd name="connsiteY14" fmla="*/ 129202 h 538191"/>
                <a:gd name="connsiteX15" fmla="*/ 448200 w 452900"/>
                <a:gd name="connsiteY15" fmla="*/ 229801 h 538191"/>
                <a:gd name="connsiteX16" fmla="*/ 421775 w 452900"/>
                <a:gd name="connsiteY16" fmla="*/ 358186 h 538191"/>
                <a:gd name="connsiteX17" fmla="*/ 440659 w 452900"/>
                <a:gd name="connsiteY17" fmla="*/ 519710 h 538191"/>
                <a:gd name="connsiteX18" fmla="*/ 201510 w 452900"/>
                <a:gd name="connsiteY18" fmla="*/ 530197 h 538191"/>
                <a:gd name="connsiteX19" fmla="*/ 26706 w 452900"/>
                <a:gd name="connsiteY19" fmla="*/ 521427 h 538191"/>
                <a:gd name="connsiteX20" fmla="*/ 6923 w 452900"/>
                <a:gd name="connsiteY20" fmla="*/ 341499 h 538191"/>
                <a:gd name="connsiteX21" fmla="*/ 483 w 452900"/>
                <a:gd name="connsiteY21" fmla="*/ 231859 h 538191"/>
                <a:gd name="connsiteX22" fmla="*/ 16564 w 452900"/>
                <a:gd name="connsiteY22" fmla="*/ 151625 h 538191"/>
                <a:gd name="connsiteX23" fmla="*/ 43876 w 452900"/>
                <a:gd name="connsiteY23" fmla="*/ 62171 h 538191"/>
                <a:gd name="connsiteX24" fmla="*/ 85647 w 452900"/>
                <a:gd name="connsiteY24" fmla="*/ 4424 h 538191"/>
                <a:gd name="connsiteX25" fmla="*/ 81023 w 452900"/>
                <a:gd name="connsiteY25" fmla="*/ 73601 h 538191"/>
                <a:gd name="connsiteX26" fmla="*/ 96940 w 452900"/>
                <a:gd name="connsiteY26" fmla="*/ 137753 h 538191"/>
                <a:gd name="connsiteX27" fmla="*/ 119123 w 452900"/>
                <a:gd name="connsiteY27" fmla="*/ 45978 h 538191"/>
                <a:gd name="connsiteX28" fmla="*/ 157525 w 452900"/>
                <a:gd name="connsiteY28" fmla="*/ 3844 h 538191"/>
                <a:gd name="connsiteX29" fmla="*/ 148652 w 452900"/>
                <a:gd name="connsiteY29" fmla="*/ 62170 h 538191"/>
                <a:gd name="connsiteX30" fmla="*/ 157904 w 452900"/>
                <a:gd name="connsiteY30" fmla="*/ 129345 h 538191"/>
                <a:gd name="connsiteX31" fmla="*/ 190561 w 452900"/>
                <a:gd name="connsiteY31" fmla="*/ 43120 h 538191"/>
                <a:gd name="connsiteX32" fmla="*/ 226177 w 452900"/>
                <a:gd name="connsiteY32" fmla="*/ 3306 h 538191"/>
                <a:gd name="connsiteX0" fmla="*/ 237091 w 463815"/>
                <a:gd name="connsiteY0" fmla="*/ 3306 h 538011"/>
                <a:gd name="connsiteX1" fmla="*/ 228145 w 463815"/>
                <a:gd name="connsiteY1" fmla="*/ 68838 h 538011"/>
                <a:gd name="connsiteX2" fmla="*/ 230552 w 463815"/>
                <a:gd name="connsiteY2" fmla="*/ 130155 h 538011"/>
                <a:gd name="connsiteX3" fmla="*/ 258625 w 463815"/>
                <a:gd name="connsiteY3" fmla="*/ 62171 h 538011"/>
                <a:gd name="connsiteX4" fmla="*/ 294929 w 463815"/>
                <a:gd name="connsiteY4" fmla="*/ 12044 h 538011"/>
                <a:gd name="connsiteX5" fmla="*/ 295772 w 463815"/>
                <a:gd name="connsiteY5" fmla="*/ 73601 h 538011"/>
                <a:gd name="connsiteX6" fmla="*/ 310738 w 463815"/>
                <a:gd name="connsiteY6" fmla="*/ 125370 h 538011"/>
                <a:gd name="connsiteX7" fmla="*/ 333872 w 463815"/>
                <a:gd name="connsiteY7" fmla="*/ 45978 h 538011"/>
                <a:gd name="connsiteX8" fmla="*/ 364074 w 463815"/>
                <a:gd name="connsiteY8" fmla="*/ 9560 h 538011"/>
                <a:gd name="connsiteX9" fmla="*/ 363401 w 463815"/>
                <a:gd name="connsiteY9" fmla="*/ 62170 h 538011"/>
                <a:gd name="connsiteX10" fmla="*/ 375142 w 463815"/>
                <a:gd name="connsiteY10" fmla="*/ 124582 h 538011"/>
                <a:gd name="connsiteX11" fmla="*/ 405310 w 463815"/>
                <a:gd name="connsiteY11" fmla="*/ 43120 h 538011"/>
                <a:gd name="connsiteX12" fmla="*/ 440925 w 463815"/>
                <a:gd name="connsiteY12" fmla="*/ 9974 h 538011"/>
                <a:gd name="connsiteX13" fmla="*/ 431980 w 463815"/>
                <a:gd name="connsiteY13" fmla="*/ 68838 h 538011"/>
                <a:gd name="connsiteX14" fmla="*/ 453507 w 463815"/>
                <a:gd name="connsiteY14" fmla="*/ 129202 h 538011"/>
                <a:gd name="connsiteX15" fmla="*/ 459114 w 463815"/>
                <a:gd name="connsiteY15" fmla="*/ 229801 h 538011"/>
                <a:gd name="connsiteX16" fmla="*/ 432689 w 463815"/>
                <a:gd name="connsiteY16" fmla="*/ 358186 h 538011"/>
                <a:gd name="connsiteX17" fmla="*/ 451573 w 463815"/>
                <a:gd name="connsiteY17" fmla="*/ 519710 h 538011"/>
                <a:gd name="connsiteX18" fmla="*/ 212424 w 463815"/>
                <a:gd name="connsiteY18" fmla="*/ 530197 h 538011"/>
                <a:gd name="connsiteX19" fmla="*/ 37620 w 463815"/>
                <a:gd name="connsiteY19" fmla="*/ 521427 h 538011"/>
                <a:gd name="connsiteX20" fmla="*/ 1532 w 463815"/>
                <a:gd name="connsiteY20" fmla="*/ 344024 h 538011"/>
                <a:gd name="connsiteX21" fmla="*/ 11397 w 463815"/>
                <a:gd name="connsiteY21" fmla="*/ 231859 h 538011"/>
                <a:gd name="connsiteX22" fmla="*/ 27478 w 463815"/>
                <a:gd name="connsiteY22" fmla="*/ 151625 h 538011"/>
                <a:gd name="connsiteX23" fmla="*/ 54790 w 463815"/>
                <a:gd name="connsiteY23" fmla="*/ 62171 h 538011"/>
                <a:gd name="connsiteX24" fmla="*/ 96561 w 463815"/>
                <a:gd name="connsiteY24" fmla="*/ 4424 h 538011"/>
                <a:gd name="connsiteX25" fmla="*/ 91937 w 463815"/>
                <a:gd name="connsiteY25" fmla="*/ 73601 h 538011"/>
                <a:gd name="connsiteX26" fmla="*/ 107854 w 463815"/>
                <a:gd name="connsiteY26" fmla="*/ 137753 h 538011"/>
                <a:gd name="connsiteX27" fmla="*/ 130037 w 463815"/>
                <a:gd name="connsiteY27" fmla="*/ 45978 h 538011"/>
                <a:gd name="connsiteX28" fmla="*/ 168439 w 463815"/>
                <a:gd name="connsiteY28" fmla="*/ 3844 h 538011"/>
                <a:gd name="connsiteX29" fmla="*/ 159566 w 463815"/>
                <a:gd name="connsiteY29" fmla="*/ 62170 h 538011"/>
                <a:gd name="connsiteX30" fmla="*/ 168818 w 463815"/>
                <a:gd name="connsiteY30" fmla="*/ 129345 h 538011"/>
                <a:gd name="connsiteX31" fmla="*/ 201475 w 463815"/>
                <a:gd name="connsiteY31" fmla="*/ 43120 h 538011"/>
                <a:gd name="connsiteX32" fmla="*/ 237091 w 463815"/>
                <a:gd name="connsiteY32" fmla="*/ 3306 h 538011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7709 w 454963"/>
                <a:gd name="connsiteY24" fmla="*/ 4424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59587 w 454963"/>
                <a:gd name="connsiteY28" fmla="*/ 3844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8239 w 454963"/>
                <a:gd name="connsiteY0" fmla="*/ 3306 h 537922"/>
                <a:gd name="connsiteX1" fmla="*/ 219293 w 454963"/>
                <a:gd name="connsiteY1" fmla="*/ 68838 h 537922"/>
                <a:gd name="connsiteX2" fmla="*/ 221700 w 454963"/>
                <a:gd name="connsiteY2" fmla="*/ 130155 h 537922"/>
                <a:gd name="connsiteX3" fmla="*/ 249773 w 454963"/>
                <a:gd name="connsiteY3" fmla="*/ 62171 h 537922"/>
                <a:gd name="connsiteX4" fmla="*/ 286077 w 454963"/>
                <a:gd name="connsiteY4" fmla="*/ 12044 h 537922"/>
                <a:gd name="connsiteX5" fmla="*/ 286920 w 454963"/>
                <a:gd name="connsiteY5" fmla="*/ 73601 h 537922"/>
                <a:gd name="connsiteX6" fmla="*/ 301886 w 454963"/>
                <a:gd name="connsiteY6" fmla="*/ 125370 h 537922"/>
                <a:gd name="connsiteX7" fmla="*/ 325020 w 454963"/>
                <a:gd name="connsiteY7" fmla="*/ 45978 h 537922"/>
                <a:gd name="connsiteX8" fmla="*/ 355222 w 454963"/>
                <a:gd name="connsiteY8" fmla="*/ 9560 h 537922"/>
                <a:gd name="connsiteX9" fmla="*/ 354549 w 454963"/>
                <a:gd name="connsiteY9" fmla="*/ 62170 h 537922"/>
                <a:gd name="connsiteX10" fmla="*/ 366290 w 454963"/>
                <a:gd name="connsiteY10" fmla="*/ 124582 h 537922"/>
                <a:gd name="connsiteX11" fmla="*/ 396458 w 454963"/>
                <a:gd name="connsiteY11" fmla="*/ 43120 h 537922"/>
                <a:gd name="connsiteX12" fmla="*/ 432073 w 454963"/>
                <a:gd name="connsiteY12" fmla="*/ 9974 h 537922"/>
                <a:gd name="connsiteX13" fmla="*/ 423128 w 454963"/>
                <a:gd name="connsiteY13" fmla="*/ 68838 h 537922"/>
                <a:gd name="connsiteX14" fmla="*/ 444655 w 454963"/>
                <a:gd name="connsiteY14" fmla="*/ 129202 h 537922"/>
                <a:gd name="connsiteX15" fmla="*/ 450262 w 454963"/>
                <a:gd name="connsiteY15" fmla="*/ 229801 h 537922"/>
                <a:gd name="connsiteX16" fmla="*/ 423837 w 454963"/>
                <a:gd name="connsiteY16" fmla="*/ 358186 h 537922"/>
                <a:gd name="connsiteX17" fmla="*/ 442721 w 454963"/>
                <a:gd name="connsiteY17" fmla="*/ 519710 h 537922"/>
                <a:gd name="connsiteX18" fmla="*/ 203572 w 454963"/>
                <a:gd name="connsiteY18" fmla="*/ 530197 h 537922"/>
                <a:gd name="connsiteX19" fmla="*/ 28768 w 454963"/>
                <a:gd name="connsiteY19" fmla="*/ 521427 h 537922"/>
                <a:gd name="connsiteX20" fmla="*/ 3549 w 454963"/>
                <a:gd name="connsiteY20" fmla="*/ 345285 h 537922"/>
                <a:gd name="connsiteX21" fmla="*/ 2545 w 454963"/>
                <a:gd name="connsiteY21" fmla="*/ 231859 h 537922"/>
                <a:gd name="connsiteX22" fmla="*/ 18626 w 454963"/>
                <a:gd name="connsiteY22" fmla="*/ 151625 h 537922"/>
                <a:gd name="connsiteX23" fmla="*/ 45938 w 454963"/>
                <a:gd name="connsiteY23" fmla="*/ 62171 h 537922"/>
                <a:gd name="connsiteX24" fmla="*/ 81461 w 454963"/>
                <a:gd name="connsiteY24" fmla="*/ 15853 h 537922"/>
                <a:gd name="connsiteX25" fmla="*/ 83085 w 454963"/>
                <a:gd name="connsiteY25" fmla="*/ 73601 h 537922"/>
                <a:gd name="connsiteX26" fmla="*/ 99002 w 454963"/>
                <a:gd name="connsiteY26" fmla="*/ 137753 h 537922"/>
                <a:gd name="connsiteX27" fmla="*/ 121185 w 454963"/>
                <a:gd name="connsiteY27" fmla="*/ 45978 h 537922"/>
                <a:gd name="connsiteX28" fmla="*/ 147871 w 454963"/>
                <a:gd name="connsiteY28" fmla="*/ 25069 h 537922"/>
                <a:gd name="connsiteX29" fmla="*/ 150714 w 454963"/>
                <a:gd name="connsiteY29" fmla="*/ 62170 h 537922"/>
                <a:gd name="connsiteX30" fmla="*/ 159966 w 454963"/>
                <a:gd name="connsiteY30" fmla="*/ 129345 h 537922"/>
                <a:gd name="connsiteX31" fmla="*/ 192623 w 454963"/>
                <a:gd name="connsiteY31" fmla="*/ 43120 h 537922"/>
                <a:gd name="connsiteX32" fmla="*/ 228239 w 454963"/>
                <a:gd name="connsiteY32" fmla="*/ 3306 h 537922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6077 w 454963"/>
                <a:gd name="connsiteY4" fmla="*/ 5777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55222 w 454963"/>
                <a:gd name="connsiteY8" fmla="*/ 3293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8807 h 531655"/>
                <a:gd name="connsiteX1" fmla="*/ 219293 w 454963"/>
                <a:gd name="connsiteY1" fmla="*/ 62571 h 531655"/>
                <a:gd name="connsiteX2" fmla="*/ 221700 w 454963"/>
                <a:gd name="connsiteY2" fmla="*/ 123888 h 531655"/>
                <a:gd name="connsiteX3" fmla="*/ 249773 w 454963"/>
                <a:gd name="connsiteY3" fmla="*/ 55904 h 531655"/>
                <a:gd name="connsiteX4" fmla="*/ 284515 w 454963"/>
                <a:gd name="connsiteY4" fmla="*/ 21559 h 531655"/>
                <a:gd name="connsiteX5" fmla="*/ 286920 w 454963"/>
                <a:gd name="connsiteY5" fmla="*/ 67334 h 531655"/>
                <a:gd name="connsiteX6" fmla="*/ 301886 w 454963"/>
                <a:gd name="connsiteY6" fmla="*/ 119103 h 531655"/>
                <a:gd name="connsiteX7" fmla="*/ 325020 w 454963"/>
                <a:gd name="connsiteY7" fmla="*/ 39711 h 531655"/>
                <a:gd name="connsiteX8" fmla="*/ 348192 w 454963"/>
                <a:gd name="connsiteY8" fmla="*/ 25605 h 531655"/>
                <a:gd name="connsiteX9" fmla="*/ 354549 w 454963"/>
                <a:gd name="connsiteY9" fmla="*/ 55903 h 531655"/>
                <a:gd name="connsiteX10" fmla="*/ 366290 w 454963"/>
                <a:gd name="connsiteY10" fmla="*/ 118315 h 531655"/>
                <a:gd name="connsiteX11" fmla="*/ 396458 w 454963"/>
                <a:gd name="connsiteY11" fmla="*/ 36853 h 531655"/>
                <a:gd name="connsiteX12" fmla="*/ 432073 w 454963"/>
                <a:gd name="connsiteY12" fmla="*/ 3707 h 531655"/>
                <a:gd name="connsiteX13" fmla="*/ 423128 w 454963"/>
                <a:gd name="connsiteY13" fmla="*/ 62571 h 531655"/>
                <a:gd name="connsiteX14" fmla="*/ 444655 w 454963"/>
                <a:gd name="connsiteY14" fmla="*/ 122935 h 531655"/>
                <a:gd name="connsiteX15" fmla="*/ 450262 w 454963"/>
                <a:gd name="connsiteY15" fmla="*/ 223534 h 531655"/>
                <a:gd name="connsiteX16" fmla="*/ 423837 w 454963"/>
                <a:gd name="connsiteY16" fmla="*/ 351919 h 531655"/>
                <a:gd name="connsiteX17" fmla="*/ 442721 w 454963"/>
                <a:gd name="connsiteY17" fmla="*/ 513443 h 531655"/>
                <a:gd name="connsiteX18" fmla="*/ 203572 w 454963"/>
                <a:gd name="connsiteY18" fmla="*/ 523930 h 531655"/>
                <a:gd name="connsiteX19" fmla="*/ 28768 w 454963"/>
                <a:gd name="connsiteY19" fmla="*/ 515160 h 531655"/>
                <a:gd name="connsiteX20" fmla="*/ 3549 w 454963"/>
                <a:gd name="connsiteY20" fmla="*/ 339018 h 531655"/>
                <a:gd name="connsiteX21" fmla="*/ 2545 w 454963"/>
                <a:gd name="connsiteY21" fmla="*/ 225592 h 531655"/>
                <a:gd name="connsiteX22" fmla="*/ 18626 w 454963"/>
                <a:gd name="connsiteY22" fmla="*/ 145358 h 531655"/>
                <a:gd name="connsiteX23" fmla="*/ 45938 w 454963"/>
                <a:gd name="connsiteY23" fmla="*/ 55904 h 531655"/>
                <a:gd name="connsiteX24" fmla="*/ 81461 w 454963"/>
                <a:gd name="connsiteY24" fmla="*/ 9586 h 531655"/>
                <a:gd name="connsiteX25" fmla="*/ 83085 w 454963"/>
                <a:gd name="connsiteY25" fmla="*/ 67334 h 531655"/>
                <a:gd name="connsiteX26" fmla="*/ 99002 w 454963"/>
                <a:gd name="connsiteY26" fmla="*/ 131486 h 531655"/>
                <a:gd name="connsiteX27" fmla="*/ 121185 w 454963"/>
                <a:gd name="connsiteY27" fmla="*/ 39711 h 531655"/>
                <a:gd name="connsiteX28" fmla="*/ 147871 w 454963"/>
                <a:gd name="connsiteY28" fmla="*/ 18802 h 531655"/>
                <a:gd name="connsiteX29" fmla="*/ 150714 w 454963"/>
                <a:gd name="connsiteY29" fmla="*/ 55903 h 531655"/>
                <a:gd name="connsiteX30" fmla="*/ 159966 w 454963"/>
                <a:gd name="connsiteY30" fmla="*/ 123078 h 531655"/>
                <a:gd name="connsiteX31" fmla="*/ 192623 w 454963"/>
                <a:gd name="connsiteY31" fmla="*/ 36853 h 531655"/>
                <a:gd name="connsiteX32" fmla="*/ 220428 w 454963"/>
                <a:gd name="connsiteY32" fmla="*/ 18807 h 531655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6458 w 454963"/>
                <a:gd name="connsiteY11" fmla="*/ 3103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12988 h 525836"/>
                <a:gd name="connsiteX1" fmla="*/ 219293 w 454963"/>
                <a:gd name="connsiteY1" fmla="*/ 56752 h 525836"/>
                <a:gd name="connsiteX2" fmla="*/ 221700 w 454963"/>
                <a:gd name="connsiteY2" fmla="*/ 118069 h 525836"/>
                <a:gd name="connsiteX3" fmla="*/ 249773 w 454963"/>
                <a:gd name="connsiteY3" fmla="*/ 50085 h 525836"/>
                <a:gd name="connsiteX4" fmla="*/ 284515 w 454963"/>
                <a:gd name="connsiteY4" fmla="*/ 15740 h 525836"/>
                <a:gd name="connsiteX5" fmla="*/ 286920 w 454963"/>
                <a:gd name="connsiteY5" fmla="*/ 61515 h 525836"/>
                <a:gd name="connsiteX6" fmla="*/ 301886 w 454963"/>
                <a:gd name="connsiteY6" fmla="*/ 113284 h 525836"/>
                <a:gd name="connsiteX7" fmla="*/ 325020 w 454963"/>
                <a:gd name="connsiteY7" fmla="*/ 33892 h 525836"/>
                <a:gd name="connsiteX8" fmla="*/ 348192 w 454963"/>
                <a:gd name="connsiteY8" fmla="*/ 19786 h 525836"/>
                <a:gd name="connsiteX9" fmla="*/ 354549 w 454963"/>
                <a:gd name="connsiteY9" fmla="*/ 50084 h 525836"/>
                <a:gd name="connsiteX10" fmla="*/ 366290 w 454963"/>
                <a:gd name="connsiteY10" fmla="*/ 112496 h 525836"/>
                <a:gd name="connsiteX11" fmla="*/ 394114 w 454963"/>
                <a:gd name="connsiteY11" fmla="*/ 55524 h 525836"/>
                <a:gd name="connsiteX12" fmla="*/ 418795 w 454963"/>
                <a:gd name="connsiteY12" fmla="*/ 21833 h 525836"/>
                <a:gd name="connsiteX13" fmla="*/ 423128 w 454963"/>
                <a:gd name="connsiteY13" fmla="*/ 56752 h 525836"/>
                <a:gd name="connsiteX14" fmla="*/ 444655 w 454963"/>
                <a:gd name="connsiteY14" fmla="*/ 117116 h 525836"/>
                <a:gd name="connsiteX15" fmla="*/ 450262 w 454963"/>
                <a:gd name="connsiteY15" fmla="*/ 217715 h 525836"/>
                <a:gd name="connsiteX16" fmla="*/ 423837 w 454963"/>
                <a:gd name="connsiteY16" fmla="*/ 346100 h 525836"/>
                <a:gd name="connsiteX17" fmla="*/ 442721 w 454963"/>
                <a:gd name="connsiteY17" fmla="*/ 507624 h 525836"/>
                <a:gd name="connsiteX18" fmla="*/ 203572 w 454963"/>
                <a:gd name="connsiteY18" fmla="*/ 518111 h 525836"/>
                <a:gd name="connsiteX19" fmla="*/ 28768 w 454963"/>
                <a:gd name="connsiteY19" fmla="*/ 509341 h 525836"/>
                <a:gd name="connsiteX20" fmla="*/ 3549 w 454963"/>
                <a:gd name="connsiteY20" fmla="*/ 333199 h 525836"/>
                <a:gd name="connsiteX21" fmla="*/ 2545 w 454963"/>
                <a:gd name="connsiteY21" fmla="*/ 219773 h 525836"/>
                <a:gd name="connsiteX22" fmla="*/ 18626 w 454963"/>
                <a:gd name="connsiteY22" fmla="*/ 139539 h 525836"/>
                <a:gd name="connsiteX23" fmla="*/ 45938 w 454963"/>
                <a:gd name="connsiteY23" fmla="*/ 50085 h 525836"/>
                <a:gd name="connsiteX24" fmla="*/ 81461 w 454963"/>
                <a:gd name="connsiteY24" fmla="*/ 3767 h 525836"/>
                <a:gd name="connsiteX25" fmla="*/ 83085 w 454963"/>
                <a:gd name="connsiteY25" fmla="*/ 61515 h 525836"/>
                <a:gd name="connsiteX26" fmla="*/ 99002 w 454963"/>
                <a:gd name="connsiteY26" fmla="*/ 125667 h 525836"/>
                <a:gd name="connsiteX27" fmla="*/ 121185 w 454963"/>
                <a:gd name="connsiteY27" fmla="*/ 33892 h 525836"/>
                <a:gd name="connsiteX28" fmla="*/ 147871 w 454963"/>
                <a:gd name="connsiteY28" fmla="*/ 12983 h 525836"/>
                <a:gd name="connsiteX29" fmla="*/ 150714 w 454963"/>
                <a:gd name="connsiteY29" fmla="*/ 50084 h 525836"/>
                <a:gd name="connsiteX30" fmla="*/ 159966 w 454963"/>
                <a:gd name="connsiteY30" fmla="*/ 117259 h 525836"/>
                <a:gd name="connsiteX31" fmla="*/ 192623 w 454963"/>
                <a:gd name="connsiteY31" fmla="*/ 31034 h 525836"/>
                <a:gd name="connsiteX32" fmla="*/ 220428 w 454963"/>
                <a:gd name="connsiteY32" fmla="*/ 12988 h 525836"/>
                <a:gd name="connsiteX0" fmla="*/ 220428 w 454963"/>
                <a:gd name="connsiteY0" fmla="*/ 9472 h 522320"/>
                <a:gd name="connsiteX1" fmla="*/ 219293 w 454963"/>
                <a:gd name="connsiteY1" fmla="*/ 53236 h 522320"/>
                <a:gd name="connsiteX2" fmla="*/ 221700 w 454963"/>
                <a:gd name="connsiteY2" fmla="*/ 114553 h 522320"/>
                <a:gd name="connsiteX3" fmla="*/ 249773 w 454963"/>
                <a:gd name="connsiteY3" fmla="*/ 46569 h 522320"/>
                <a:gd name="connsiteX4" fmla="*/ 284515 w 454963"/>
                <a:gd name="connsiteY4" fmla="*/ 12224 h 522320"/>
                <a:gd name="connsiteX5" fmla="*/ 286920 w 454963"/>
                <a:gd name="connsiteY5" fmla="*/ 57999 h 522320"/>
                <a:gd name="connsiteX6" fmla="*/ 301886 w 454963"/>
                <a:gd name="connsiteY6" fmla="*/ 109768 h 522320"/>
                <a:gd name="connsiteX7" fmla="*/ 325020 w 454963"/>
                <a:gd name="connsiteY7" fmla="*/ 30376 h 522320"/>
                <a:gd name="connsiteX8" fmla="*/ 348192 w 454963"/>
                <a:gd name="connsiteY8" fmla="*/ 16270 h 522320"/>
                <a:gd name="connsiteX9" fmla="*/ 354549 w 454963"/>
                <a:gd name="connsiteY9" fmla="*/ 46568 h 522320"/>
                <a:gd name="connsiteX10" fmla="*/ 366290 w 454963"/>
                <a:gd name="connsiteY10" fmla="*/ 108980 h 522320"/>
                <a:gd name="connsiteX11" fmla="*/ 394114 w 454963"/>
                <a:gd name="connsiteY11" fmla="*/ 52008 h 522320"/>
                <a:gd name="connsiteX12" fmla="*/ 418795 w 454963"/>
                <a:gd name="connsiteY12" fmla="*/ 18317 h 522320"/>
                <a:gd name="connsiteX13" fmla="*/ 423128 w 454963"/>
                <a:gd name="connsiteY13" fmla="*/ 53236 h 522320"/>
                <a:gd name="connsiteX14" fmla="*/ 444655 w 454963"/>
                <a:gd name="connsiteY14" fmla="*/ 113600 h 522320"/>
                <a:gd name="connsiteX15" fmla="*/ 450262 w 454963"/>
                <a:gd name="connsiteY15" fmla="*/ 214199 h 522320"/>
                <a:gd name="connsiteX16" fmla="*/ 423837 w 454963"/>
                <a:gd name="connsiteY16" fmla="*/ 342584 h 522320"/>
                <a:gd name="connsiteX17" fmla="*/ 442721 w 454963"/>
                <a:gd name="connsiteY17" fmla="*/ 504108 h 522320"/>
                <a:gd name="connsiteX18" fmla="*/ 203572 w 454963"/>
                <a:gd name="connsiteY18" fmla="*/ 514595 h 522320"/>
                <a:gd name="connsiteX19" fmla="*/ 28768 w 454963"/>
                <a:gd name="connsiteY19" fmla="*/ 505825 h 522320"/>
                <a:gd name="connsiteX20" fmla="*/ 3549 w 454963"/>
                <a:gd name="connsiteY20" fmla="*/ 329683 h 522320"/>
                <a:gd name="connsiteX21" fmla="*/ 2545 w 454963"/>
                <a:gd name="connsiteY21" fmla="*/ 216257 h 522320"/>
                <a:gd name="connsiteX22" fmla="*/ 18626 w 454963"/>
                <a:gd name="connsiteY22" fmla="*/ 136023 h 522320"/>
                <a:gd name="connsiteX23" fmla="*/ 45938 w 454963"/>
                <a:gd name="connsiteY23" fmla="*/ 46569 h 522320"/>
                <a:gd name="connsiteX24" fmla="*/ 81461 w 454963"/>
                <a:gd name="connsiteY24" fmla="*/ 251 h 522320"/>
                <a:gd name="connsiteX25" fmla="*/ 83085 w 454963"/>
                <a:gd name="connsiteY25" fmla="*/ 57999 h 522320"/>
                <a:gd name="connsiteX26" fmla="*/ 99002 w 454963"/>
                <a:gd name="connsiteY26" fmla="*/ 122151 h 522320"/>
                <a:gd name="connsiteX27" fmla="*/ 121185 w 454963"/>
                <a:gd name="connsiteY27" fmla="*/ 30376 h 522320"/>
                <a:gd name="connsiteX28" fmla="*/ 147871 w 454963"/>
                <a:gd name="connsiteY28" fmla="*/ 9467 h 522320"/>
                <a:gd name="connsiteX29" fmla="*/ 150714 w 454963"/>
                <a:gd name="connsiteY29" fmla="*/ 46568 h 522320"/>
                <a:gd name="connsiteX30" fmla="*/ 159966 w 454963"/>
                <a:gd name="connsiteY30" fmla="*/ 113743 h 522320"/>
                <a:gd name="connsiteX31" fmla="*/ 192623 w 454963"/>
                <a:gd name="connsiteY31" fmla="*/ 27518 h 522320"/>
                <a:gd name="connsiteX32" fmla="*/ 220428 w 454963"/>
                <a:gd name="connsiteY32" fmla="*/ 9472 h 522320"/>
                <a:gd name="connsiteX0" fmla="*/ 220428 w 454963"/>
                <a:gd name="connsiteY0" fmla="*/ 5505 h 518353"/>
                <a:gd name="connsiteX1" fmla="*/ 219293 w 454963"/>
                <a:gd name="connsiteY1" fmla="*/ 49269 h 518353"/>
                <a:gd name="connsiteX2" fmla="*/ 221700 w 454963"/>
                <a:gd name="connsiteY2" fmla="*/ 110586 h 518353"/>
                <a:gd name="connsiteX3" fmla="*/ 249773 w 454963"/>
                <a:gd name="connsiteY3" fmla="*/ 42602 h 518353"/>
                <a:gd name="connsiteX4" fmla="*/ 284515 w 454963"/>
                <a:gd name="connsiteY4" fmla="*/ 8257 h 518353"/>
                <a:gd name="connsiteX5" fmla="*/ 286920 w 454963"/>
                <a:gd name="connsiteY5" fmla="*/ 54032 h 518353"/>
                <a:gd name="connsiteX6" fmla="*/ 301886 w 454963"/>
                <a:gd name="connsiteY6" fmla="*/ 105801 h 518353"/>
                <a:gd name="connsiteX7" fmla="*/ 325020 w 454963"/>
                <a:gd name="connsiteY7" fmla="*/ 26409 h 518353"/>
                <a:gd name="connsiteX8" fmla="*/ 348192 w 454963"/>
                <a:gd name="connsiteY8" fmla="*/ 12303 h 518353"/>
                <a:gd name="connsiteX9" fmla="*/ 354549 w 454963"/>
                <a:gd name="connsiteY9" fmla="*/ 42601 h 518353"/>
                <a:gd name="connsiteX10" fmla="*/ 366290 w 454963"/>
                <a:gd name="connsiteY10" fmla="*/ 105013 h 518353"/>
                <a:gd name="connsiteX11" fmla="*/ 394114 w 454963"/>
                <a:gd name="connsiteY11" fmla="*/ 48041 h 518353"/>
                <a:gd name="connsiteX12" fmla="*/ 418795 w 454963"/>
                <a:gd name="connsiteY12" fmla="*/ 14350 h 518353"/>
                <a:gd name="connsiteX13" fmla="*/ 423128 w 454963"/>
                <a:gd name="connsiteY13" fmla="*/ 49269 h 518353"/>
                <a:gd name="connsiteX14" fmla="*/ 444655 w 454963"/>
                <a:gd name="connsiteY14" fmla="*/ 109633 h 518353"/>
                <a:gd name="connsiteX15" fmla="*/ 450262 w 454963"/>
                <a:gd name="connsiteY15" fmla="*/ 210232 h 518353"/>
                <a:gd name="connsiteX16" fmla="*/ 423837 w 454963"/>
                <a:gd name="connsiteY16" fmla="*/ 338617 h 518353"/>
                <a:gd name="connsiteX17" fmla="*/ 442721 w 454963"/>
                <a:gd name="connsiteY17" fmla="*/ 500141 h 518353"/>
                <a:gd name="connsiteX18" fmla="*/ 203572 w 454963"/>
                <a:gd name="connsiteY18" fmla="*/ 510628 h 518353"/>
                <a:gd name="connsiteX19" fmla="*/ 28768 w 454963"/>
                <a:gd name="connsiteY19" fmla="*/ 501858 h 518353"/>
                <a:gd name="connsiteX20" fmla="*/ 3549 w 454963"/>
                <a:gd name="connsiteY20" fmla="*/ 325716 h 518353"/>
                <a:gd name="connsiteX21" fmla="*/ 2545 w 454963"/>
                <a:gd name="connsiteY21" fmla="*/ 212290 h 518353"/>
                <a:gd name="connsiteX22" fmla="*/ 18626 w 454963"/>
                <a:gd name="connsiteY22" fmla="*/ 132056 h 518353"/>
                <a:gd name="connsiteX23" fmla="*/ 45938 w 454963"/>
                <a:gd name="connsiteY23" fmla="*/ 42602 h 518353"/>
                <a:gd name="connsiteX24" fmla="*/ 79899 w 454963"/>
                <a:gd name="connsiteY24" fmla="*/ 2270 h 518353"/>
                <a:gd name="connsiteX25" fmla="*/ 83085 w 454963"/>
                <a:gd name="connsiteY25" fmla="*/ 54032 h 518353"/>
                <a:gd name="connsiteX26" fmla="*/ 99002 w 454963"/>
                <a:gd name="connsiteY26" fmla="*/ 118184 h 518353"/>
                <a:gd name="connsiteX27" fmla="*/ 121185 w 454963"/>
                <a:gd name="connsiteY27" fmla="*/ 26409 h 518353"/>
                <a:gd name="connsiteX28" fmla="*/ 147871 w 454963"/>
                <a:gd name="connsiteY28" fmla="*/ 5500 h 518353"/>
                <a:gd name="connsiteX29" fmla="*/ 150714 w 454963"/>
                <a:gd name="connsiteY29" fmla="*/ 42601 h 518353"/>
                <a:gd name="connsiteX30" fmla="*/ 159966 w 454963"/>
                <a:gd name="connsiteY30" fmla="*/ 109776 h 518353"/>
                <a:gd name="connsiteX31" fmla="*/ 192623 w 454963"/>
                <a:gd name="connsiteY31" fmla="*/ 23551 h 518353"/>
                <a:gd name="connsiteX32" fmla="*/ 220428 w 454963"/>
                <a:gd name="connsiteY32" fmla="*/ 5505 h 518353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2623 w 454963"/>
                <a:gd name="connsiteY31" fmla="*/ 21583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21185 w 454963"/>
                <a:gd name="connsiteY27" fmla="*/ 24441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9272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7871 w 454963"/>
                <a:gd name="connsiteY28" fmla="*/ 3532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50714 w 454963"/>
                <a:gd name="connsiteY29" fmla="*/ 4063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966 w 454963"/>
                <a:gd name="connsiteY30" fmla="*/ 107808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9002 w 454963"/>
                <a:gd name="connsiteY26" fmla="*/ 1162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89917 w 454963"/>
                <a:gd name="connsiteY26" fmla="*/ 116716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20428 w 454963"/>
                <a:gd name="connsiteY0" fmla="*/ 3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20428 w 454963"/>
                <a:gd name="connsiteY32" fmla="*/ 3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1700 w 454963"/>
                <a:gd name="connsiteY2" fmla="*/ 108618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91061 w 454963"/>
                <a:gd name="connsiteY31" fmla="*/ 32467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49773 w 454963"/>
                <a:gd name="connsiteY3" fmla="*/ 40634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5020 w 454963"/>
                <a:gd name="connsiteY7" fmla="*/ 2444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22151 w 454963"/>
                <a:gd name="connsiteY7" fmla="*/ 35101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8192 w 454963"/>
                <a:gd name="connsiteY8" fmla="*/ 10335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1886 w 454963"/>
                <a:gd name="connsiteY6" fmla="*/ 10383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4549 w 454963"/>
                <a:gd name="connsiteY9" fmla="*/ 4063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1020 w 454963"/>
                <a:gd name="connsiteY8" fmla="*/ 9336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290 w 454963"/>
                <a:gd name="connsiteY10" fmla="*/ 103045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3128 w 454963"/>
                <a:gd name="connsiteY13" fmla="*/ 47301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8795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44655 w 454963"/>
                <a:gd name="connsiteY14" fmla="*/ 10766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331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9395 w 454963"/>
                <a:gd name="connsiteY14" fmla="*/ 113828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1903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4963"/>
                <a:gd name="connsiteY0" fmla="*/ 2537 h 516385"/>
                <a:gd name="connsiteX1" fmla="*/ 219293 w 454963"/>
                <a:gd name="connsiteY1" fmla="*/ 47301 h 516385"/>
                <a:gd name="connsiteX2" fmla="*/ 225286 w 454963"/>
                <a:gd name="connsiteY2" fmla="*/ 111949 h 516385"/>
                <a:gd name="connsiteX3" fmla="*/ 252642 w 454963"/>
                <a:gd name="connsiteY3" fmla="*/ 51461 h 516385"/>
                <a:gd name="connsiteX4" fmla="*/ 284515 w 454963"/>
                <a:gd name="connsiteY4" fmla="*/ 6289 h 516385"/>
                <a:gd name="connsiteX5" fmla="*/ 286920 w 454963"/>
                <a:gd name="connsiteY5" fmla="*/ 52064 h 516385"/>
                <a:gd name="connsiteX6" fmla="*/ 300691 w 454963"/>
                <a:gd name="connsiteY6" fmla="*/ 109663 h 516385"/>
                <a:gd name="connsiteX7" fmla="*/ 318326 w 454963"/>
                <a:gd name="connsiteY7" fmla="*/ 53757 h 516385"/>
                <a:gd name="connsiteX8" fmla="*/ 343650 w 454963"/>
                <a:gd name="connsiteY8" fmla="*/ 9503 h 516385"/>
                <a:gd name="connsiteX9" fmla="*/ 350007 w 454963"/>
                <a:gd name="connsiteY9" fmla="*/ 58623 h 516385"/>
                <a:gd name="connsiteX10" fmla="*/ 366529 w 454963"/>
                <a:gd name="connsiteY10" fmla="*/ 112206 h 516385"/>
                <a:gd name="connsiteX11" fmla="*/ 394114 w 454963"/>
                <a:gd name="connsiteY11" fmla="*/ 46073 h 516385"/>
                <a:gd name="connsiteX12" fmla="*/ 415448 w 454963"/>
                <a:gd name="connsiteY12" fmla="*/ 12382 h 516385"/>
                <a:gd name="connsiteX13" fmla="*/ 424802 w 454963"/>
                <a:gd name="connsiteY13" fmla="*/ 63792 h 516385"/>
                <a:gd name="connsiteX14" fmla="*/ 435649 w 454963"/>
                <a:gd name="connsiteY14" fmla="*/ 115655 h 516385"/>
                <a:gd name="connsiteX15" fmla="*/ 450262 w 454963"/>
                <a:gd name="connsiteY15" fmla="*/ 208264 h 516385"/>
                <a:gd name="connsiteX16" fmla="*/ 423837 w 454963"/>
                <a:gd name="connsiteY16" fmla="*/ 336649 h 516385"/>
                <a:gd name="connsiteX17" fmla="*/ 442721 w 454963"/>
                <a:gd name="connsiteY17" fmla="*/ 498173 h 516385"/>
                <a:gd name="connsiteX18" fmla="*/ 203572 w 454963"/>
                <a:gd name="connsiteY18" fmla="*/ 508660 h 516385"/>
                <a:gd name="connsiteX19" fmla="*/ 28768 w 454963"/>
                <a:gd name="connsiteY19" fmla="*/ 499890 h 516385"/>
                <a:gd name="connsiteX20" fmla="*/ 3549 w 454963"/>
                <a:gd name="connsiteY20" fmla="*/ 323748 h 516385"/>
                <a:gd name="connsiteX21" fmla="*/ 2545 w 454963"/>
                <a:gd name="connsiteY21" fmla="*/ 210322 h 516385"/>
                <a:gd name="connsiteX22" fmla="*/ 18626 w 454963"/>
                <a:gd name="connsiteY22" fmla="*/ 130088 h 516385"/>
                <a:gd name="connsiteX23" fmla="*/ 45938 w 454963"/>
                <a:gd name="connsiteY23" fmla="*/ 40634 h 516385"/>
                <a:gd name="connsiteX24" fmla="*/ 79899 w 454963"/>
                <a:gd name="connsiteY24" fmla="*/ 302 h 516385"/>
                <a:gd name="connsiteX25" fmla="*/ 83085 w 454963"/>
                <a:gd name="connsiteY25" fmla="*/ 52064 h 516385"/>
                <a:gd name="connsiteX26" fmla="*/ 93981 w 454963"/>
                <a:gd name="connsiteY26" fmla="*/ 117882 h 516385"/>
                <a:gd name="connsiteX27" fmla="*/ 117837 w 454963"/>
                <a:gd name="connsiteY27" fmla="*/ 55756 h 516385"/>
                <a:gd name="connsiteX28" fmla="*/ 140938 w 454963"/>
                <a:gd name="connsiteY28" fmla="*/ 1533 h 516385"/>
                <a:gd name="connsiteX29" fmla="*/ 148084 w 454963"/>
                <a:gd name="connsiteY29" fmla="*/ 57623 h 516385"/>
                <a:gd name="connsiteX30" fmla="*/ 159249 w 454963"/>
                <a:gd name="connsiteY30" fmla="*/ 110640 h 516385"/>
                <a:gd name="connsiteX31" fmla="*/ 184606 w 454963"/>
                <a:gd name="connsiteY31" fmla="*/ 51456 h 516385"/>
                <a:gd name="connsiteX32" fmla="*/ 218276 w 454963"/>
                <a:gd name="connsiteY32" fmla="*/ 2537 h 516385"/>
                <a:gd name="connsiteX0" fmla="*/ 218276 w 459213"/>
                <a:gd name="connsiteY0" fmla="*/ 2537 h 516385"/>
                <a:gd name="connsiteX1" fmla="*/ 219293 w 459213"/>
                <a:gd name="connsiteY1" fmla="*/ 47301 h 516385"/>
                <a:gd name="connsiteX2" fmla="*/ 225286 w 459213"/>
                <a:gd name="connsiteY2" fmla="*/ 111949 h 516385"/>
                <a:gd name="connsiteX3" fmla="*/ 252642 w 459213"/>
                <a:gd name="connsiteY3" fmla="*/ 51461 h 516385"/>
                <a:gd name="connsiteX4" fmla="*/ 284515 w 459213"/>
                <a:gd name="connsiteY4" fmla="*/ 6289 h 516385"/>
                <a:gd name="connsiteX5" fmla="*/ 286920 w 459213"/>
                <a:gd name="connsiteY5" fmla="*/ 52064 h 516385"/>
                <a:gd name="connsiteX6" fmla="*/ 300691 w 459213"/>
                <a:gd name="connsiteY6" fmla="*/ 109663 h 516385"/>
                <a:gd name="connsiteX7" fmla="*/ 318326 w 459213"/>
                <a:gd name="connsiteY7" fmla="*/ 53757 h 516385"/>
                <a:gd name="connsiteX8" fmla="*/ 343650 w 459213"/>
                <a:gd name="connsiteY8" fmla="*/ 9503 h 516385"/>
                <a:gd name="connsiteX9" fmla="*/ 350007 w 459213"/>
                <a:gd name="connsiteY9" fmla="*/ 58623 h 516385"/>
                <a:gd name="connsiteX10" fmla="*/ 366529 w 459213"/>
                <a:gd name="connsiteY10" fmla="*/ 112206 h 516385"/>
                <a:gd name="connsiteX11" fmla="*/ 394114 w 459213"/>
                <a:gd name="connsiteY11" fmla="*/ 46073 h 516385"/>
                <a:gd name="connsiteX12" fmla="*/ 415448 w 459213"/>
                <a:gd name="connsiteY12" fmla="*/ 12382 h 516385"/>
                <a:gd name="connsiteX13" fmla="*/ 424802 w 459213"/>
                <a:gd name="connsiteY13" fmla="*/ 63792 h 516385"/>
                <a:gd name="connsiteX14" fmla="*/ 435649 w 459213"/>
                <a:gd name="connsiteY14" fmla="*/ 115655 h 516385"/>
                <a:gd name="connsiteX15" fmla="*/ 450262 w 459213"/>
                <a:gd name="connsiteY15" fmla="*/ 208264 h 516385"/>
                <a:gd name="connsiteX16" fmla="*/ 440320 w 459213"/>
                <a:gd name="connsiteY16" fmla="*/ 336649 h 516385"/>
                <a:gd name="connsiteX17" fmla="*/ 442721 w 459213"/>
                <a:gd name="connsiteY17" fmla="*/ 498173 h 516385"/>
                <a:gd name="connsiteX18" fmla="*/ 203572 w 459213"/>
                <a:gd name="connsiteY18" fmla="*/ 508660 h 516385"/>
                <a:gd name="connsiteX19" fmla="*/ 28768 w 459213"/>
                <a:gd name="connsiteY19" fmla="*/ 499890 h 516385"/>
                <a:gd name="connsiteX20" fmla="*/ 3549 w 459213"/>
                <a:gd name="connsiteY20" fmla="*/ 323748 h 516385"/>
                <a:gd name="connsiteX21" fmla="*/ 2545 w 459213"/>
                <a:gd name="connsiteY21" fmla="*/ 210322 h 516385"/>
                <a:gd name="connsiteX22" fmla="*/ 18626 w 459213"/>
                <a:gd name="connsiteY22" fmla="*/ 130088 h 516385"/>
                <a:gd name="connsiteX23" fmla="*/ 45938 w 459213"/>
                <a:gd name="connsiteY23" fmla="*/ 40634 h 516385"/>
                <a:gd name="connsiteX24" fmla="*/ 79899 w 459213"/>
                <a:gd name="connsiteY24" fmla="*/ 302 h 516385"/>
                <a:gd name="connsiteX25" fmla="*/ 83085 w 459213"/>
                <a:gd name="connsiteY25" fmla="*/ 52064 h 516385"/>
                <a:gd name="connsiteX26" fmla="*/ 93981 w 459213"/>
                <a:gd name="connsiteY26" fmla="*/ 117882 h 516385"/>
                <a:gd name="connsiteX27" fmla="*/ 117837 w 459213"/>
                <a:gd name="connsiteY27" fmla="*/ 55756 h 516385"/>
                <a:gd name="connsiteX28" fmla="*/ 140938 w 459213"/>
                <a:gd name="connsiteY28" fmla="*/ 1533 h 516385"/>
                <a:gd name="connsiteX29" fmla="*/ 148084 w 459213"/>
                <a:gd name="connsiteY29" fmla="*/ 57623 h 516385"/>
                <a:gd name="connsiteX30" fmla="*/ 159249 w 459213"/>
                <a:gd name="connsiteY30" fmla="*/ 110640 h 516385"/>
                <a:gd name="connsiteX31" fmla="*/ 184606 w 459213"/>
                <a:gd name="connsiteY31" fmla="*/ 51456 h 516385"/>
                <a:gd name="connsiteX32" fmla="*/ 218276 w 459213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35649 w 462047"/>
                <a:gd name="connsiteY14" fmla="*/ 115655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8276 w 462047"/>
                <a:gd name="connsiteY0" fmla="*/ 2537 h 516385"/>
                <a:gd name="connsiteX1" fmla="*/ 219293 w 462047"/>
                <a:gd name="connsiteY1" fmla="*/ 47301 h 516385"/>
                <a:gd name="connsiteX2" fmla="*/ 225286 w 462047"/>
                <a:gd name="connsiteY2" fmla="*/ 111949 h 516385"/>
                <a:gd name="connsiteX3" fmla="*/ 252642 w 462047"/>
                <a:gd name="connsiteY3" fmla="*/ 51461 h 516385"/>
                <a:gd name="connsiteX4" fmla="*/ 284515 w 462047"/>
                <a:gd name="connsiteY4" fmla="*/ 6289 h 516385"/>
                <a:gd name="connsiteX5" fmla="*/ 286920 w 462047"/>
                <a:gd name="connsiteY5" fmla="*/ 52064 h 516385"/>
                <a:gd name="connsiteX6" fmla="*/ 300691 w 462047"/>
                <a:gd name="connsiteY6" fmla="*/ 109663 h 516385"/>
                <a:gd name="connsiteX7" fmla="*/ 318326 w 462047"/>
                <a:gd name="connsiteY7" fmla="*/ 53757 h 516385"/>
                <a:gd name="connsiteX8" fmla="*/ 343650 w 462047"/>
                <a:gd name="connsiteY8" fmla="*/ 9503 h 516385"/>
                <a:gd name="connsiteX9" fmla="*/ 350007 w 462047"/>
                <a:gd name="connsiteY9" fmla="*/ 58623 h 516385"/>
                <a:gd name="connsiteX10" fmla="*/ 366529 w 462047"/>
                <a:gd name="connsiteY10" fmla="*/ 112206 h 516385"/>
                <a:gd name="connsiteX11" fmla="*/ 394114 w 462047"/>
                <a:gd name="connsiteY11" fmla="*/ 46073 h 516385"/>
                <a:gd name="connsiteX12" fmla="*/ 415448 w 462047"/>
                <a:gd name="connsiteY12" fmla="*/ 12382 h 516385"/>
                <a:gd name="connsiteX13" fmla="*/ 424802 w 462047"/>
                <a:gd name="connsiteY13" fmla="*/ 63792 h 516385"/>
                <a:gd name="connsiteX14" fmla="*/ 444160 w 462047"/>
                <a:gd name="connsiteY14" fmla="*/ 116714 h 516385"/>
                <a:gd name="connsiteX15" fmla="*/ 450262 w 462047"/>
                <a:gd name="connsiteY15" fmla="*/ 208264 h 516385"/>
                <a:gd name="connsiteX16" fmla="*/ 448766 w 462047"/>
                <a:gd name="connsiteY16" fmla="*/ 336423 h 516385"/>
                <a:gd name="connsiteX17" fmla="*/ 442721 w 462047"/>
                <a:gd name="connsiteY17" fmla="*/ 498173 h 516385"/>
                <a:gd name="connsiteX18" fmla="*/ 203572 w 462047"/>
                <a:gd name="connsiteY18" fmla="*/ 508660 h 516385"/>
                <a:gd name="connsiteX19" fmla="*/ 28768 w 462047"/>
                <a:gd name="connsiteY19" fmla="*/ 499890 h 516385"/>
                <a:gd name="connsiteX20" fmla="*/ 3549 w 462047"/>
                <a:gd name="connsiteY20" fmla="*/ 323748 h 516385"/>
                <a:gd name="connsiteX21" fmla="*/ 2545 w 462047"/>
                <a:gd name="connsiteY21" fmla="*/ 210322 h 516385"/>
                <a:gd name="connsiteX22" fmla="*/ 18626 w 462047"/>
                <a:gd name="connsiteY22" fmla="*/ 130088 h 516385"/>
                <a:gd name="connsiteX23" fmla="*/ 45938 w 462047"/>
                <a:gd name="connsiteY23" fmla="*/ 40634 h 516385"/>
                <a:gd name="connsiteX24" fmla="*/ 79899 w 462047"/>
                <a:gd name="connsiteY24" fmla="*/ 302 h 516385"/>
                <a:gd name="connsiteX25" fmla="*/ 83085 w 462047"/>
                <a:gd name="connsiteY25" fmla="*/ 52064 h 516385"/>
                <a:gd name="connsiteX26" fmla="*/ 93981 w 462047"/>
                <a:gd name="connsiteY26" fmla="*/ 117882 h 516385"/>
                <a:gd name="connsiteX27" fmla="*/ 117837 w 462047"/>
                <a:gd name="connsiteY27" fmla="*/ 55756 h 516385"/>
                <a:gd name="connsiteX28" fmla="*/ 140938 w 462047"/>
                <a:gd name="connsiteY28" fmla="*/ 1533 h 516385"/>
                <a:gd name="connsiteX29" fmla="*/ 148084 w 462047"/>
                <a:gd name="connsiteY29" fmla="*/ 57623 h 516385"/>
                <a:gd name="connsiteX30" fmla="*/ 159249 w 462047"/>
                <a:gd name="connsiteY30" fmla="*/ 110640 h 516385"/>
                <a:gd name="connsiteX31" fmla="*/ 184606 w 462047"/>
                <a:gd name="connsiteY31" fmla="*/ 51456 h 516385"/>
                <a:gd name="connsiteX32" fmla="*/ 218276 w 462047"/>
                <a:gd name="connsiteY32" fmla="*/ 2537 h 516385"/>
                <a:gd name="connsiteX0" fmla="*/ 217969 w 461740"/>
                <a:gd name="connsiteY0" fmla="*/ 2532 h 516380"/>
                <a:gd name="connsiteX1" fmla="*/ 218986 w 461740"/>
                <a:gd name="connsiteY1" fmla="*/ 47296 h 516380"/>
                <a:gd name="connsiteX2" fmla="*/ 224979 w 461740"/>
                <a:gd name="connsiteY2" fmla="*/ 111944 h 516380"/>
                <a:gd name="connsiteX3" fmla="*/ 252335 w 461740"/>
                <a:gd name="connsiteY3" fmla="*/ 51456 h 516380"/>
                <a:gd name="connsiteX4" fmla="*/ 284208 w 461740"/>
                <a:gd name="connsiteY4" fmla="*/ 6284 h 516380"/>
                <a:gd name="connsiteX5" fmla="*/ 286613 w 461740"/>
                <a:gd name="connsiteY5" fmla="*/ 52059 h 516380"/>
                <a:gd name="connsiteX6" fmla="*/ 300384 w 461740"/>
                <a:gd name="connsiteY6" fmla="*/ 109658 h 516380"/>
                <a:gd name="connsiteX7" fmla="*/ 318019 w 461740"/>
                <a:gd name="connsiteY7" fmla="*/ 53752 h 516380"/>
                <a:gd name="connsiteX8" fmla="*/ 343343 w 461740"/>
                <a:gd name="connsiteY8" fmla="*/ 9498 h 516380"/>
                <a:gd name="connsiteX9" fmla="*/ 349700 w 461740"/>
                <a:gd name="connsiteY9" fmla="*/ 58618 h 516380"/>
                <a:gd name="connsiteX10" fmla="*/ 366222 w 461740"/>
                <a:gd name="connsiteY10" fmla="*/ 112201 h 516380"/>
                <a:gd name="connsiteX11" fmla="*/ 393807 w 461740"/>
                <a:gd name="connsiteY11" fmla="*/ 46068 h 516380"/>
                <a:gd name="connsiteX12" fmla="*/ 415141 w 461740"/>
                <a:gd name="connsiteY12" fmla="*/ 12377 h 516380"/>
                <a:gd name="connsiteX13" fmla="*/ 424495 w 461740"/>
                <a:gd name="connsiteY13" fmla="*/ 63787 h 516380"/>
                <a:gd name="connsiteX14" fmla="*/ 443853 w 461740"/>
                <a:gd name="connsiteY14" fmla="*/ 116709 h 516380"/>
                <a:gd name="connsiteX15" fmla="*/ 449955 w 461740"/>
                <a:gd name="connsiteY15" fmla="*/ 208259 h 516380"/>
                <a:gd name="connsiteX16" fmla="*/ 448459 w 461740"/>
                <a:gd name="connsiteY16" fmla="*/ 336418 h 516380"/>
                <a:gd name="connsiteX17" fmla="*/ 442414 w 461740"/>
                <a:gd name="connsiteY17" fmla="*/ 498168 h 516380"/>
                <a:gd name="connsiteX18" fmla="*/ 203265 w 461740"/>
                <a:gd name="connsiteY18" fmla="*/ 508655 h 516380"/>
                <a:gd name="connsiteX19" fmla="*/ 28461 w 461740"/>
                <a:gd name="connsiteY19" fmla="*/ 499885 h 516380"/>
                <a:gd name="connsiteX20" fmla="*/ 3242 w 461740"/>
                <a:gd name="connsiteY20" fmla="*/ 323743 h 516380"/>
                <a:gd name="connsiteX21" fmla="*/ 2238 w 461740"/>
                <a:gd name="connsiteY21" fmla="*/ 210317 h 516380"/>
                <a:gd name="connsiteX22" fmla="*/ 12848 w 461740"/>
                <a:gd name="connsiteY22" fmla="*/ 127753 h 516380"/>
                <a:gd name="connsiteX23" fmla="*/ 45631 w 461740"/>
                <a:gd name="connsiteY23" fmla="*/ 40629 h 516380"/>
                <a:gd name="connsiteX24" fmla="*/ 79592 w 461740"/>
                <a:gd name="connsiteY24" fmla="*/ 297 h 516380"/>
                <a:gd name="connsiteX25" fmla="*/ 82778 w 461740"/>
                <a:gd name="connsiteY25" fmla="*/ 52059 h 516380"/>
                <a:gd name="connsiteX26" fmla="*/ 93674 w 461740"/>
                <a:gd name="connsiteY26" fmla="*/ 117877 h 516380"/>
                <a:gd name="connsiteX27" fmla="*/ 117530 w 461740"/>
                <a:gd name="connsiteY27" fmla="*/ 55751 h 516380"/>
                <a:gd name="connsiteX28" fmla="*/ 140631 w 461740"/>
                <a:gd name="connsiteY28" fmla="*/ 1528 h 516380"/>
                <a:gd name="connsiteX29" fmla="*/ 147777 w 461740"/>
                <a:gd name="connsiteY29" fmla="*/ 57618 h 516380"/>
                <a:gd name="connsiteX30" fmla="*/ 158942 w 461740"/>
                <a:gd name="connsiteY30" fmla="*/ 110635 h 516380"/>
                <a:gd name="connsiteX31" fmla="*/ 184299 w 461740"/>
                <a:gd name="connsiteY31" fmla="*/ 51451 h 516380"/>
                <a:gd name="connsiteX32" fmla="*/ 217969 w 461740"/>
                <a:gd name="connsiteY32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43853 w 462226"/>
                <a:gd name="connsiteY14" fmla="*/ 116709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3104 w 462226"/>
                <a:gd name="connsiteY14" fmla="*/ 128168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5141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51048 w 462226"/>
                <a:gd name="connsiteY14" fmla="*/ 114740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62226"/>
                <a:gd name="connsiteY0" fmla="*/ 2532 h 516380"/>
                <a:gd name="connsiteX1" fmla="*/ 218986 w 462226"/>
                <a:gd name="connsiteY1" fmla="*/ 47296 h 516380"/>
                <a:gd name="connsiteX2" fmla="*/ 224979 w 462226"/>
                <a:gd name="connsiteY2" fmla="*/ 111944 h 516380"/>
                <a:gd name="connsiteX3" fmla="*/ 252335 w 462226"/>
                <a:gd name="connsiteY3" fmla="*/ 51456 h 516380"/>
                <a:gd name="connsiteX4" fmla="*/ 284208 w 462226"/>
                <a:gd name="connsiteY4" fmla="*/ 6284 h 516380"/>
                <a:gd name="connsiteX5" fmla="*/ 286613 w 462226"/>
                <a:gd name="connsiteY5" fmla="*/ 52059 h 516380"/>
                <a:gd name="connsiteX6" fmla="*/ 300384 w 462226"/>
                <a:gd name="connsiteY6" fmla="*/ 109658 h 516380"/>
                <a:gd name="connsiteX7" fmla="*/ 318019 w 462226"/>
                <a:gd name="connsiteY7" fmla="*/ 53752 h 516380"/>
                <a:gd name="connsiteX8" fmla="*/ 343343 w 462226"/>
                <a:gd name="connsiteY8" fmla="*/ 9498 h 516380"/>
                <a:gd name="connsiteX9" fmla="*/ 349700 w 462226"/>
                <a:gd name="connsiteY9" fmla="*/ 58618 h 516380"/>
                <a:gd name="connsiteX10" fmla="*/ 366222 w 462226"/>
                <a:gd name="connsiteY10" fmla="*/ 112201 h 516380"/>
                <a:gd name="connsiteX11" fmla="*/ 393807 w 462226"/>
                <a:gd name="connsiteY11" fmla="*/ 46068 h 516380"/>
                <a:gd name="connsiteX12" fmla="*/ 417968 w 462226"/>
                <a:gd name="connsiteY12" fmla="*/ 12377 h 516380"/>
                <a:gd name="connsiteX13" fmla="*/ 424495 w 462226"/>
                <a:gd name="connsiteY13" fmla="*/ 63787 h 516380"/>
                <a:gd name="connsiteX14" fmla="*/ 449249 w 462226"/>
                <a:gd name="connsiteY14" fmla="*/ 122081 h 516380"/>
                <a:gd name="connsiteX15" fmla="*/ 448459 w 462226"/>
                <a:gd name="connsiteY15" fmla="*/ 336418 h 516380"/>
                <a:gd name="connsiteX16" fmla="*/ 442414 w 462226"/>
                <a:gd name="connsiteY16" fmla="*/ 498168 h 516380"/>
                <a:gd name="connsiteX17" fmla="*/ 203265 w 462226"/>
                <a:gd name="connsiteY17" fmla="*/ 508655 h 516380"/>
                <a:gd name="connsiteX18" fmla="*/ 28461 w 462226"/>
                <a:gd name="connsiteY18" fmla="*/ 499885 h 516380"/>
                <a:gd name="connsiteX19" fmla="*/ 3242 w 462226"/>
                <a:gd name="connsiteY19" fmla="*/ 323743 h 516380"/>
                <a:gd name="connsiteX20" fmla="*/ 2238 w 462226"/>
                <a:gd name="connsiteY20" fmla="*/ 210317 h 516380"/>
                <a:gd name="connsiteX21" fmla="*/ 12848 w 462226"/>
                <a:gd name="connsiteY21" fmla="*/ 127753 h 516380"/>
                <a:gd name="connsiteX22" fmla="*/ 45631 w 462226"/>
                <a:gd name="connsiteY22" fmla="*/ 40629 h 516380"/>
                <a:gd name="connsiteX23" fmla="*/ 79592 w 462226"/>
                <a:gd name="connsiteY23" fmla="*/ 297 h 516380"/>
                <a:gd name="connsiteX24" fmla="*/ 82778 w 462226"/>
                <a:gd name="connsiteY24" fmla="*/ 52059 h 516380"/>
                <a:gd name="connsiteX25" fmla="*/ 93674 w 462226"/>
                <a:gd name="connsiteY25" fmla="*/ 117877 h 516380"/>
                <a:gd name="connsiteX26" fmla="*/ 117530 w 462226"/>
                <a:gd name="connsiteY26" fmla="*/ 55751 h 516380"/>
                <a:gd name="connsiteX27" fmla="*/ 140631 w 462226"/>
                <a:gd name="connsiteY27" fmla="*/ 1528 h 516380"/>
                <a:gd name="connsiteX28" fmla="*/ 147777 w 462226"/>
                <a:gd name="connsiteY28" fmla="*/ 57618 h 516380"/>
                <a:gd name="connsiteX29" fmla="*/ 158942 w 462226"/>
                <a:gd name="connsiteY29" fmla="*/ 110635 h 516380"/>
                <a:gd name="connsiteX30" fmla="*/ 184299 w 462226"/>
                <a:gd name="connsiteY30" fmla="*/ 51451 h 516380"/>
                <a:gd name="connsiteX31" fmla="*/ 217969 w 462226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49700 w 459018"/>
                <a:gd name="connsiteY9" fmla="*/ 58618 h 516380"/>
                <a:gd name="connsiteX10" fmla="*/ 366222 w 459018"/>
                <a:gd name="connsiteY10" fmla="*/ 112201 h 516380"/>
                <a:gd name="connsiteX11" fmla="*/ 393807 w 459018"/>
                <a:gd name="connsiteY11" fmla="*/ 46068 h 516380"/>
                <a:gd name="connsiteX12" fmla="*/ 417968 w 459018"/>
                <a:gd name="connsiteY12" fmla="*/ 12377 h 516380"/>
                <a:gd name="connsiteX13" fmla="*/ 424495 w 459018"/>
                <a:gd name="connsiteY13" fmla="*/ 63787 h 516380"/>
                <a:gd name="connsiteX14" fmla="*/ 449249 w 459018"/>
                <a:gd name="connsiteY14" fmla="*/ 122081 h 516380"/>
                <a:gd name="connsiteX15" fmla="*/ 439112 w 459018"/>
                <a:gd name="connsiteY15" fmla="*/ 336418 h 516380"/>
                <a:gd name="connsiteX16" fmla="*/ 442414 w 459018"/>
                <a:gd name="connsiteY16" fmla="*/ 498168 h 516380"/>
                <a:gd name="connsiteX17" fmla="*/ 203265 w 459018"/>
                <a:gd name="connsiteY17" fmla="*/ 508655 h 516380"/>
                <a:gd name="connsiteX18" fmla="*/ 28461 w 459018"/>
                <a:gd name="connsiteY18" fmla="*/ 499885 h 516380"/>
                <a:gd name="connsiteX19" fmla="*/ 3242 w 459018"/>
                <a:gd name="connsiteY19" fmla="*/ 323743 h 516380"/>
                <a:gd name="connsiteX20" fmla="*/ 2238 w 459018"/>
                <a:gd name="connsiteY20" fmla="*/ 210317 h 516380"/>
                <a:gd name="connsiteX21" fmla="*/ 12848 w 459018"/>
                <a:gd name="connsiteY21" fmla="*/ 127753 h 516380"/>
                <a:gd name="connsiteX22" fmla="*/ 45631 w 459018"/>
                <a:gd name="connsiteY22" fmla="*/ 40629 h 516380"/>
                <a:gd name="connsiteX23" fmla="*/ 79592 w 459018"/>
                <a:gd name="connsiteY23" fmla="*/ 297 h 516380"/>
                <a:gd name="connsiteX24" fmla="*/ 82778 w 459018"/>
                <a:gd name="connsiteY24" fmla="*/ 52059 h 516380"/>
                <a:gd name="connsiteX25" fmla="*/ 93674 w 459018"/>
                <a:gd name="connsiteY25" fmla="*/ 117877 h 516380"/>
                <a:gd name="connsiteX26" fmla="*/ 117530 w 459018"/>
                <a:gd name="connsiteY26" fmla="*/ 55751 h 516380"/>
                <a:gd name="connsiteX27" fmla="*/ 140631 w 459018"/>
                <a:gd name="connsiteY27" fmla="*/ 1528 h 516380"/>
                <a:gd name="connsiteX28" fmla="*/ 147777 w 459018"/>
                <a:gd name="connsiteY28" fmla="*/ 57618 h 516380"/>
                <a:gd name="connsiteX29" fmla="*/ 158942 w 459018"/>
                <a:gd name="connsiteY29" fmla="*/ 110635 h 516380"/>
                <a:gd name="connsiteX30" fmla="*/ 184299 w 459018"/>
                <a:gd name="connsiteY30" fmla="*/ 51451 h 516380"/>
                <a:gd name="connsiteX31" fmla="*/ 217969 w 459018"/>
                <a:gd name="connsiteY31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18019 w 459018"/>
                <a:gd name="connsiteY7" fmla="*/ 53752 h 516380"/>
                <a:gd name="connsiteX8" fmla="*/ 343343 w 459018"/>
                <a:gd name="connsiteY8" fmla="*/ 9498 h 516380"/>
                <a:gd name="connsiteX9" fmla="*/ 366222 w 459018"/>
                <a:gd name="connsiteY9" fmla="*/ 112201 h 516380"/>
                <a:gd name="connsiteX10" fmla="*/ 393807 w 459018"/>
                <a:gd name="connsiteY10" fmla="*/ 46068 h 516380"/>
                <a:gd name="connsiteX11" fmla="*/ 417968 w 459018"/>
                <a:gd name="connsiteY11" fmla="*/ 12377 h 516380"/>
                <a:gd name="connsiteX12" fmla="*/ 424495 w 459018"/>
                <a:gd name="connsiteY12" fmla="*/ 63787 h 516380"/>
                <a:gd name="connsiteX13" fmla="*/ 449249 w 459018"/>
                <a:gd name="connsiteY13" fmla="*/ 122081 h 516380"/>
                <a:gd name="connsiteX14" fmla="*/ 439112 w 459018"/>
                <a:gd name="connsiteY14" fmla="*/ 336418 h 516380"/>
                <a:gd name="connsiteX15" fmla="*/ 442414 w 459018"/>
                <a:gd name="connsiteY15" fmla="*/ 498168 h 516380"/>
                <a:gd name="connsiteX16" fmla="*/ 203265 w 459018"/>
                <a:gd name="connsiteY16" fmla="*/ 508655 h 516380"/>
                <a:gd name="connsiteX17" fmla="*/ 28461 w 459018"/>
                <a:gd name="connsiteY17" fmla="*/ 499885 h 516380"/>
                <a:gd name="connsiteX18" fmla="*/ 3242 w 459018"/>
                <a:gd name="connsiteY18" fmla="*/ 323743 h 516380"/>
                <a:gd name="connsiteX19" fmla="*/ 2238 w 459018"/>
                <a:gd name="connsiteY19" fmla="*/ 210317 h 516380"/>
                <a:gd name="connsiteX20" fmla="*/ 12848 w 459018"/>
                <a:gd name="connsiteY20" fmla="*/ 127753 h 516380"/>
                <a:gd name="connsiteX21" fmla="*/ 45631 w 459018"/>
                <a:gd name="connsiteY21" fmla="*/ 40629 h 516380"/>
                <a:gd name="connsiteX22" fmla="*/ 79592 w 459018"/>
                <a:gd name="connsiteY22" fmla="*/ 297 h 516380"/>
                <a:gd name="connsiteX23" fmla="*/ 82778 w 459018"/>
                <a:gd name="connsiteY23" fmla="*/ 52059 h 516380"/>
                <a:gd name="connsiteX24" fmla="*/ 93674 w 459018"/>
                <a:gd name="connsiteY24" fmla="*/ 117877 h 516380"/>
                <a:gd name="connsiteX25" fmla="*/ 117530 w 459018"/>
                <a:gd name="connsiteY25" fmla="*/ 55751 h 516380"/>
                <a:gd name="connsiteX26" fmla="*/ 140631 w 459018"/>
                <a:gd name="connsiteY26" fmla="*/ 1528 h 516380"/>
                <a:gd name="connsiteX27" fmla="*/ 147777 w 459018"/>
                <a:gd name="connsiteY27" fmla="*/ 57618 h 516380"/>
                <a:gd name="connsiteX28" fmla="*/ 158942 w 459018"/>
                <a:gd name="connsiteY28" fmla="*/ 110635 h 516380"/>
                <a:gd name="connsiteX29" fmla="*/ 184299 w 459018"/>
                <a:gd name="connsiteY29" fmla="*/ 51451 h 516380"/>
                <a:gd name="connsiteX30" fmla="*/ 217969 w 459018"/>
                <a:gd name="connsiteY30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43343 w 459018"/>
                <a:gd name="connsiteY7" fmla="*/ 9498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17530 w 459018"/>
                <a:gd name="connsiteY24" fmla="*/ 55751 h 516380"/>
                <a:gd name="connsiteX25" fmla="*/ 140631 w 459018"/>
                <a:gd name="connsiteY25" fmla="*/ 1528 h 516380"/>
                <a:gd name="connsiteX26" fmla="*/ 147777 w 459018"/>
                <a:gd name="connsiteY26" fmla="*/ 57618 h 516380"/>
                <a:gd name="connsiteX27" fmla="*/ 158942 w 459018"/>
                <a:gd name="connsiteY27" fmla="*/ 110635 h 516380"/>
                <a:gd name="connsiteX28" fmla="*/ 184299 w 459018"/>
                <a:gd name="connsiteY28" fmla="*/ 51451 h 516380"/>
                <a:gd name="connsiteX29" fmla="*/ 217969 w 459018"/>
                <a:gd name="connsiteY29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47777 w 459018"/>
                <a:gd name="connsiteY25" fmla="*/ 57618 h 516380"/>
                <a:gd name="connsiteX26" fmla="*/ 158942 w 459018"/>
                <a:gd name="connsiteY26" fmla="*/ 110635 h 516380"/>
                <a:gd name="connsiteX27" fmla="*/ 184299 w 459018"/>
                <a:gd name="connsiteY27" fmla="*/ 51451 h 516380"/>
                <a:gd name="connsiteX28" fmla="*/ 217969 w 459018"/>
                <a:gd name="connsiteY28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40631 w 459018"/>
                <a:gd name="connsiteY24" fmla="*/ 1528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217969 w 459018"/>
                <a:gd name="connsiteY0" fmla="*/ 2532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217969 w 459018"/>
                <a:gd name="connsiteY27" fmla="*/ 2532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84299 w 459018"/>
                <a:gd name="connsiteY26" fmla="*/ 51451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1155 w 459018"/>
                <a:gd name="connsiteY26" fmla="*/ 51868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18986 w 459018"/>
                <a:gd name="connsiteY1" fmla="*/ 47296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  <a:gd name="connsiteX0" fmla="*/ 176746 w 459018"/>
                <a:gd name="connsiteY0" fmla="*/ 6694 h 516380"/>
                <a:gd name="connsiteX1" fmla="*/ 201064 w 459018"/>
                <a:gd name="connsiteY1" fmla="*/ 46464 h 516380"/>
                <a:gd name="connsiteX2" fmla="*/ 224979 w 459018"/>
                <a:gd name="connsiteY2" fmla="*/ 111944 h 516380"/>
                <a:gd name="connsiteX3" fmla="*/ 252335 w 459018"/>
                <a:gd name="connsiteY3" fmla="*/ 51456 h 516380"/>
                <a:gd name="connsiteX4" fmla="*/ 284208 w 459018"/>
                <a:gd name="connsiteY4" fmla="*/ 6284 h 516380"/>
                <a:gd name="connsiteX5" fmla="*/ 286613 w 459018"/>
                <a:gd name="connsiteY5" fmla="*/ 52059 h 516380"/>
                <a:gd name="connsiteX6" fmla="*/ 300384 w 459018"/>
                <a:gd name="connsiteY6" fmla="*/ 109658 h 516380"/>
                <a:gd name="connsiteX7" fmla="*/ 331991 w 459018"/>
                <a:gd name="connsiteY7" fmla="*/ 86920 h 516380"/>
                <a:gd name="connsiteX8" fmla="*/ 366222 w 459018"/>
                <a:gd name="connsiteY8" fmla="*/ 112201 h 516380"/>
                <a:gd name="connsiteX9" fmla="*/ 393807 w 459018"/>
                <a:gd name="connsiteY9" fmla="*/ 46068 h 516380"/>
                <a:gd name="connsiteX10" fmla="*/ 417968 w 459018"/>
                <a:gd name="connsiteY10" fmla="*/ 12377 h 516380"/>
                <a:gd name="connsiteX11" fmla="*/ 424495 w 459018"/>
                <a:gd name="connsiteY11" fmla="*/ 63787 h 516380"/>
                <a:gd name="connsiteX12" fmla="*/ 449249 w 459018"/>
                <a:gd name="connsiteY12" fmla="*/ 122081 h 516380"/>
                <a:gd name="connsiteX13" fmla="*/ 439112 w 459018"/>
                <a:gd name="connsiteY13" fmla="*/ 336418 h 516380"/>
                <a:gd name="connsiteX14" fmla="*/ 442414 w 459018"/>
                <a:gd name="connsiteY14" fmla="*/ 498168 h 516380"/>
                <a:gd name="connsiteX15" fmla="*/ 203265 w 459018"/>
                <a:gd name="connsiteY15" fmla="*/ 508655 h 516380"/>
                <a:gd name="connsiteX16" fmla="*/ 28461 w 459018"/>
                <a:gd name="connsiteY16" fmla="*/ 499885 h 516380"/>
                <a:gd name="connsiteX17" fmla="*/ 3242 w 459018"/>
                <a:gd name="connsiteY17" fmla="*/ 323743 h 516380"/>
                <a:gd name="connsiteX18" fmla="*/ 2238 w 459018"/>
                <a:gd name="connsiteY18" fmla="*/ 210317 h 516380"/>
                <a:gd name="connsiteX19" fmla="*/ 12848 w 459018"/>
                <a:gd name="connsiteY19" fmla="*/ 127753 h 516380"/>
                <a:gd name="connsiteX20" fmla="*/ 45631 w 459018"/>
                <a:gd name="connsiteY20" fmla="*/ 40629 h 516380"/>
                <a:gd name="connsiteX21" fmla="*/ 79592 w 459018"/>
                <a:gd name="connsiteY21" fmla="*/ 297 h 516380"/>
                <a:gd name="connsiteX22" fmla="*/ 82778 w 459018"/>
                <a:gd name="connsiteY22" fmla="*/ 52059 h 516380"/>
                <a:gd name="connsiteX23" fmla="*/ 93674 w 459018"/>
                <a:gd name="connsiteY23" fmla="*/ 117877 h 516380"/>
                <a:gd name="connsiteX24" fmla="*/ 131072 w 459018"/>
                <a:gd name="connsiteY24" fmla="*/ 91437 h 516380"/>
                <a:gd name="connsiteX25" fmla="*/ 158942 w 459018"/>
                <a:gd name="connsiteY25" fmla="*/ 110635 h 516380"/>
                <a:gd name="connsiteX26" fmla="*/ 176532 w 459018"/>
                <a:gd name="connsiteY26" fmla="*/ 53117 h 516380"/>
                <a:gd name="connsiteX27" fmla="*/ 176746 w 459018"/>
                <a:gd name="connsiteY27" fmla="*/ 6694 h 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9018" h="516380">
                  <a:moveTo>
                    <a:pt x="176746" y="6694"/>
                  </a:moveTo>
                  <a:cubicBezTo>
                    <a:pt x="197563" y="6833"/>
                    <a:pt x="193025" y="28922"/>
                    <a:pt x="201064" y="46464"/>
                  </a:cubicBezTo>
                  <a:cubicBezTo>
                    <a:pt x="209103" y="64006"/>
                    <a:pt x="200901" y="111112"/>
                    <a:pt x="224979" y="111944"/>
                  </a:cubicBezTo>
                  <a:cubicBezTo>
                    <a:pt x="249057" y="112776"/>
                    <a:pt x="251309" y="75562"/>
                    <a:pt x="252335" y="51456"/>
                  </a:cubicBezTo>
                  <a:cubicBezTo>
                    <a:pt x="253361" y="27350"/>
                    <a:pt x="263433" y="4352"/>
                    <a:pt x="284208" y="6284"/>
                  </a:cubicBezTo>
                  <a:cubicBezTo>
                    <a:pt x="304983" y="8216"/>
                    <a:pt x="287503" y="34830"/>
                    <a:pt x="286613" y="52059"/>
                  </a:cubicBezTo>
                  <a:cubicBezTo>
                    <a:pt x="285723" y="69288"/>
                    <a:pt x="276690" y="108426"/>
                    <a:pt x="300384" y="109658"/>
                  </a:cubicBezTo>
                  <a:cubicBezTo>
                    <a:pt x="324078" y="110890"/>
                    <a:pt x="310862" y="84831"/>
                    <a:pt x="331991" y="86920"/>
                  </a:cubicBezTo>
                  <a:cubicBezTo>
                    <a:pt x="353120" y="89009"/>
                    <a:pt x="341581" y="111933"/>
                    <a:pt x="366222" y="112201"/>
                  </a:cubicBezTo>
                  <a:cubicBezTo>
                    <a:pt x="390863" y="112469"/>
                    <a:pt x="391350" y="67539"/>
                    <a:pt x="393807" y="46068"/>
                  </a:cubicBezTo>
                  <a:cubicBezTo>
                    <a:pt x="396264" y="24597"/>
                    <a:pt x="399943" y="11756"/>
                    <a:pt x="417968" y="12377"/>
                  </a:cubicBezTo>
                  <a:cubicBezTo>
                    <a:pt x="435993" y="12998"/>
                    <a:pt x="419282" y="45503"/>
                    <a:pt x="424495" y="63787"/>
                  </a:cubicBezTo>
                  <a:cubicBezTo>
                    <a:pt x="429708" y="82071"/>
                    <a:pt x="446813" y="76643"/>
                    <a:pt x="449249" y="122081"/>
                  </a:cubicBezTo>
                  <a:cubicBezTo>
                    <a:pt x="451685" y="167520"/>
                    <a:pt x="439352" y="272842"/>
                    <a:pt x="439112" y="336418"/>
                  </a:cubicBezTo>
                  <a:cubicBezTo>
                    <a:pt x="438872" y="399994"/>
                    <a:pt x="481722" y="469462"/>
                    <a:pt x="442414" y="498168"/>
                  </a:cubicBezTo>
                  <a:cubicBezTo>
                    <a:pt x="403106" y="526874"/>
                    <a:pt x="272257" y="508369"/>
                    <a:pt x="203265" y="508655"/>
                  </a:cubicBezTo>
                  <a:cubicBezTo>
                    <a:pt x="134273" y="508941"/>
                    <a:pt x="61798" y="530704"/>
                    <a:pt x="28461" y="499885"/>
                  </a:cubicBezTo>
                  <a:cubicBezTo>
                    <a:pt x="-4876" y="469066"/>
                    <a:pt x="8820" y="367376"/>
                    <a:pt x="3242" y="323743"/>
                  </a:cubicBezTo>
                  <a:cubicBezTo>
                    <a:pt x="-2336" y="280110"/>
                    <a:pt x="637" y="242982"/>
                    <a:pt x="2238" y="210317"/>
                  </a:cubicBezTo>
                  <a:cubicBezTo>
                    <a:pt x="3839" y="177652"/>
                    <a:pt x="5616" y="156034"/>
                    <a:pt x="12848" y="127753"/>
                  </a:cubicBezTo>
                  <a:cubicBezTo>
                    <a:pt x="20080" y="99472"/>
                    <a:pt x="34507" y="61872"/>
                    <a:pt x="45631" y="40629"/>
                  </a:cubicBezTo>
                  <a:cubicBezTo>
                    <a:pt x="56755" y="19386"/>
                    <a:pt x="56256" y="-2834"/>
                    <a:pt x="79592" y="297"/>
                  </a:cubicBezTo>
                  <a:cubicBezTo>
                    <a:pt x="102928" y="3428"/>
                    <a:pt x="85930" y="30463"/>
                    <a:pt x="82778" y="52059"/>
                  </a:cubicBezTo>
                  <a:cubicBezTo>
                    <a:pt x="79626" y="73655"/>
                    <a:pt x="76066" y="113812"/>
                    <a:pt x="93674" y="117877"/>
                  </a:cubicBezTo>
                  <a:cubicBezTo>
                    <a:pt x="111282" y="121942"/>
                    <a:pt x="113025" y="90979"/>
                    <a:pt x="131072" y="91437"/>
                  </a:cubicBezTo>
                  <a:cubicBezTo>
                    <a:pt x="149119" y="91895"/>
                    <a:pt x="138222" y="110362"/>
                    <a:pt x="158942" y="110635"/>
                  </a:cubicBezTo>
                  <a:cubicBezTo>
                    <a:pt x="179662" y="110908"/>
                    <a:pt x="183721" y="73354"/>
                    <a:pt x="176532" y="53117"/>
                  </a:cubicBezTo>
                  <a:cubicBezTo>
                    <a:pt x="169343" y="32880"/>
                    <a:pt x="155929" y="6555"/>
                    <a:pt x="176746" y="6694"/>
                  </a:cubicBezTo>
                  <a:close/>
                </a:path>
              </a:pathLst>
            </a:custGeom>
            <a:solidFill>
              <a:srgbClr val="F19C67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50219A69-E0A9-053C-7620-58A2C5DB87E2}"/>
                </a:ext>
              </a:extLst>
            </p:cNvPr>
            <p:cNvSpPr/>
            <p:nvPr/>
          </p:nvSpPr>
          <p:spPr>
            <a:xfrm>
              <a:off x="3773519" y="3053474"/>
              <a:ext cx="1810622" cy="2714926"/>
            </a:xfrm>
            <a:custGeom>
              <a:avLst/>
              <a:gdLst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232065 w 471494"/>
                <a:gd name="connsiteY24" fmla="*/ 550907 h 552397"/>
                <a:gd name="connsiteX25" fmla="*/ 145875 w 471494"/>
                <a:gd name="connsiteY25" fmla="*/ 537474 h 552397"/>
                <a:gd name="connsiteX26" fmla="*/ 11644 w 471494"/>
                <a:gd name="connsiteY26" fmla="*/ 530620 h 552397"/>
                <a:gd name="connsiteX27" fmla="*/ 11085 w 471494"/>
                <a:gd name="connsiteY27" fmla="*/ 275988 h 552397"/>
                <a:gd name="connsiteX28" fmla="*/ 47738 w 471494"/>
                <a:gd name="connsiteY28" fmla="*/ 210924 h 552397"/>
                <a:gd name="connsiteX29" fmla="*/ 54479 w 471494"/>
                <a:gd name="connsiteY29" fmla="*/ 96268 h 552397"/>
                <a:gd name="connsiteX30" fmla="*/ 109922 w 471494"/>
                <a:gd name="connsiteY30" fmla="*/ 10899 h 552397"/>
                <a:gd name="connsiteX31" fmla="*/ 91626 w 471494"/>
                <a:gd name="connsiteY31" fmla="*/ 107698 h 552397"/>
                <a:gd name="connsiteX32" fmla="*/ 106177 w 471494"/>
                <a:gd name="connsiteY32" fmla="*/ 202330 h 552397"/>
                <a:gd name="connsiteX33" fmla="*/ 129726 w 471494"/>
                <a:gd name="connsiteY33" fmla="*/ 80075 h 552397"/>
                <a:gd name="connsiteX34" fmla="*/ 185901 w 471494"/>
                <a:gd name="connsiteY34" fmla="*/ 14129 h 552397"/>
                <a:gd name="connsiteX35" fmla="*/ 159255 w 471494"/>
                <a:gd name="connsiteY35" fmla="*/ 96267 h 552397"/>
                <a:gd name="connsiteX36" fmla="*/ 174929 w 471494"/>
                <a:gd name="connsiteY36" fmla="*/ 192017 h 552397"/>
                <a:gd name="connsiteX37" fmla="*/ 201164 w 471494"/>
                <a:gd name="connsiteY37" fmla="*/ 77217 h 552397"/>
                <a:gd name="connsiteX38" fmla="*/ 262753 w 471494"/>
                <a:gd name="connsiteY38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236554 w 471494"/>
                <a:gd name="connsiteY23" fmla="*/ 547164 h 552397"/>
                <a:gd name="connsiteX24" fmla="*/ 145875 w 471494"/>
                <a:gd name="connsiteY24" fmla="*/ 537474 h 552397"/>
                <a:gd name="connsiteX25" fmla="*/ 11644 w 471494"/>
                <a:gd name="connsiteY25" fmla="*/ 530620 h 552397"/>
                <a:gd name="connsiteX26" fmla="*/ 11085 w 471494"/>
                <a:gd name="connsiteY26" fmla="*/ 275988 h 552397"/>
                <a:gd name="connsiteX27" fmla="*/ 47738 w 471494"/>
                <a:gd name="connsiteY27" fmla="*/ 210924 h 552397"/>
                <a:gd name="connsiteX28" fmla="*/ 54479 w 471494"/>
                <a:gd name="connsiteY28" fmla="*/ 96268 h 552397"/>
                <a:gd name="connsiteX29" fmla="*/ 109922 w 471494"/>
                <a:gd name="connsiteY29" fmla="*/ 10899 h 552397"/>
                <a:gd name="connsiteX30" fmla="*/ 91626 w 471494"/>
                <a:gd name="connsiteY30" fmla="*/ 107698 h 552397"/>
                <a:gd name="connsiteX31" fmla="*/ 106177 w 471494"/>
                <a:gd name="connsiteY31" fmla="*/ 202330 h 552397"/>
                <a:gd name="connsiteX32" fmla="*/ 129726 w 471494"/>
                <a:gd name="connsiteY32" fmla="*/ 80075 h 552397"/>
                <a:gd name="connsiteX33" fmla="*/ 185901 w 471494"/>
                <a:gd name="connsiteY33" fmla="*/ 14129 h 552397"/>
                <a:gd name="connsiteX34" fmla="*/ 159255 w 471494"/>
                <a:gd name="connsiteY34" fmla="*/ 96267 h 552397"/>
                <a:gd name="connsiteX35" fmla="*/ 174929 w 471494"/>
                <a:gd name="connsiteY35" fmla="*/ 192017 h 552397"/>
                <a:gd name="connsiteX36" fmla="*/ 201164 w 471494"/>
                <a:gd name="connsiteY36" fmla="*/ 77217 h 552397"/>
                <a:gd name="connsiteX37" fmla="*/ 262753 w 471494"/>
                <a:gd name="connsiteY37" fmla="*/ 2161 h 552397"/>
                <a:gd name="connsiteX0" fmla="*/ 262753 w 471494"/>
                <a:gd name="connsiteY0" fmla="*/ 2161 h 552397"/>
                <a:gd name="connsiteX1" fmla="*/ 227834 w 471494"/>
                <a:gd name="connsiteY1" fmla="*/ 102935 h 552397"/>
                <a:gd name="connsiteX2" fmla="*/ 223987 w 471494"/>
                <a:gd name="connsiteY2" fmla="*/ 199494 h 552397"/>
                <a:gd name="connsiteX3" fmla="*/ 239405 w 471494"/>
                <a:gd name="connsiteY3" fmla="*/ 220846 h 552397"/>
                <a:gd name="connsiteX4" fmla="*/ 243369 w 471494"/>
                <a:gd name="connsiteY4" fmla="*/ 226446 h 552397"/>
                <a:gd name="connsiteX5" fmla="*/ 243641 w 471494"/>
                <a:gd name="connsiteY5" fmla="*/ 226234 h 552397"/>
                <a:gd name="connsiteX6" fmla="*/ 251573 w 471494"/>
                <a:gd name="connsiteY6" fmla="*/ 210924 h 552397"/>
                <a:gd name="connsiteX7" fmla="*/ 258314 w 471494"/>
                <a:gd name="connsiteY7" fmla="*/ 96268 h 552397"/>
                <a:gd name="connsiteX8" fmla="*/ 313757 w 471494"/>
                <a:gd name="connsiteY8" fmla="*/ 10899 h 552397"/>
                <a:gd name="connsiteX9" fmla="*/ 295461 w 471494"/>
                <a:gd name="connsiteY9" fmla="*/ 107698 h 552397"/>
                <a:gd name="connsiteX10" fmla="*/ 310012 w 471494"/>
                <a:gd name="connsiteY10" fmla="*/ 202330 h 552397"/>
                <a:gd name="connsiteX11" fmla="*/ 333561 w 471494"/>
                <a:gd name="connsiteY11" fmla="*/ 80075 h 552397"/>
                <a:gd name="connsiteX12" fmla="*/ 389736 w 471494"/>
                <a:gd name="connsiteY12" fmla="*/ 14129 h 552397"/>
                <a:gd name="connsiteX13" fmla="*/ 363090 w 471494"/>
                <a:gd name="connsiteY13" fmla="*/ 96267 h 552397"/>
                <a:gd name="connsiteX14" fmla="*/ 378764 w 471494"/>
                <a:gd name="connsiteY14" fmla="*/ 192017 h 552397"/>
                <a:gd name="connsiteX15" fmla="*/ 404999 w 471494"/>
                <a:gd name="connsiteY15" fmla="*/ 77217 h 552397"/>
                <a:gd name="connsiteX16" fmla="*/ 466588 w 471494"/>
                <a:gd name="connsiteY16" fmla="*/ 2161 h 552397"/>
                <a:gd name="connsiteX17" fmla="*/ 431669 w 471494"/>
                <a:gd name="connsiteY17" fmla="*/ 102935 h 552397"/>
                <a:gd name="connsiteX18" fmla="*/ 427822 w 471494"/>
                <a:gd name="connsiteY18" fmla="*/ 199494 h 552397"/>
                <a:gd name="connsiteX19" fmla="*/ 458803 w 471494"/>
                <a:gd name="connsiteY19" fmla="*/ 263898 h 552397"/>
                <a:gd name="connsiteX20" fmla="*/ 456110 w 471494"/>
                <a:gd name="connsiteY20" fmla="*/ 534058 h 552397"/>
                <a:gd name="connsiteX21" fmla="*/ 349710 w 471494"/>
                <a:gd name="connsiteY21" fmla="*/ 537474 h 552397"/>
                <a:gd name="connsiteX22" fmla="*/ 240572 w 471494"/>
                <a:gd name="connsiteY22" fmla="*/ 550319 h 552397"/>
                <a:gd name="connsiteX23" fmla="*/ 145875 w 471494"/>
                <a:gd name="connsiteY23" fmla="*/ 537474 h 552397"/>
                <a:gd name="connsiteX24" fmla="*/ 11644 w 471494"/>
                <a:gd name="connsiteY24" fmla="*/ 530620 h 552397"/>
                <a:gd name="connsiteX25" fmla="*/ 11085 w 471494"/>
                <a:gd name="connsiteY25" fmla="*/ 275988 h 552397"/>
                <a:gd name="connsiteX26" fmla="*/ 47738 w 471494"/>
                <a:gd name="connsiteY26" fmla="*/ 210924 h 552397"/>
                <a:gd name="connsiteX27" fmla="*/ 54479 w 471494"/>
                <a:gd name="connsiteY27" fmla="*/ 96268 h 552397"/>
                <a:gd name="connsiteX28" fmla="*/ 109922 w 471494"/>
                <a:gd name="connsiteY28" fmla="*/ 10899 h 552397"/>
                <a:gd name="connsiteX29" fmla="*/ 91626 w 471494"/>
                <a:gd name="connsiteY29" fmla="*/ 107698 h 552397"/>
                <a:gd name="connsiteX30" fmla="*/ 106177 w 471494"/>
                <a:gd name="connsiteY30" fmla="*/ 202330 h 552397"/>
                <a:gd name="connsiteX31" fmla="*/ 129726 w 471494"/>
                <a:gd name="connsiteY31" fmla="*/ 80075 h 552397"/>
                <a:gd name="connsiteX32" fmla="*/ 185901 w 471494"/>
                <a:gd name="connsiteY32" fmla="*/ 14129 h 552397"/>
                <a:gd name="connsiteX33" fmla="*/ 159255 w 471494"/>
                <a:gd name="connsiteY33" fmla="*/ 96267 h 552397"/>
                <a:gd name="connsiteX34" fmla="*/ 174929 w 471494"/>
                <a:gd name="connsiteY34" fmla="*/ 192017 h 552397"/>
                <a:gd name="connsiteX35" fmla="*/ 201164 w 471494"/>
                <a:gd name="connsiteY35" fmla="*/ 77217 h 552397"/>
                <a:gd name="connsiteX36" fmla="*/ 262753 w 471494"/>
                <a:gd name="connsiteY36" fmla="*/ 2161 h 552397"/>
                <a:gd name="connsiteX0" fmla="*/ 262753 w 471494"/>
                <a:gd name="connsiteY0" fmla="*/ 2161 h 552396"/>
                <a:gd name="connsiteX1" fmla="*/ 227834 w 471494"/>
                <a:gd name="connsiteY1" fmla="*/ 102935 h 552396"/>
                <a:gd name="connsiteX2" fmla="*/ 223987 w 471494"/>
                <a:gd name="connsiteY2" fmla="*/ 199494 h 552396"/>
                <a:gd name="connsiteX3" fmla="*/ 239405 w 471494"/>
                <a:gd name="connsiteY3" fmla="*/ 220846 h 552396"/>
                <a:gd name="connsiteX4" fmla="*/ 243369 w 471494"/>
                <a:gd name="connsiteY4" fmla="*/ 226446 h 552396"/>
                <a:gd name="connsiteX5" fmla="*/ 243641 w 471494"/>
                <a:gd name="connsiteY5" fmla="*/ 226234 h 552396"/>
                <a:gd name="connsiteX6" fmla="*/ 251573 w 471494"/>
                <a:gd name="connsiteY6" fmla="*/ 210924 h 552396"/>
                <a:gd name="connsiteX7" fmla="*/ 258314 w 471494"/>
                <a:gd name="connsiteY7" fmla="*/ 96268 h 552396"/>
                <a:gd name="connsiteX8" fmla="*/ 313757 w 471494"/>
                <a:gd name="connsiteY8" fmla="*/ 10899 h 552396"/>
                <a:gd name="connsiteX9" fmla="*/ 295461 w 471494"/>
                <a:gd name="connsiteY9" fmla="*/ 107698 h 552396"/>
                <a:gd name="connsiteX10" fmla="*/ 310012 w 471494"/>
                <a:gd name="connsiteY10" fmla="*/ 202330 h 552396"/>
                <a:gd name="connsiteX11" fmla="*/ 333561 w 471494"/>
                <a:gd name="connsiteY11" fmla="*/ 80075 h 552396"/>
                <a:gd name="connsiteX12" fmla="*/ 389736 w 471494"/>
                <a:gd name="connsiteY12" fmla="*/ 14129 h 552396"/>
                <a:gd name="connsiteX13" fmla="*/ 363090 w 471494"/>
                <a:gd name="connsiteY13" fmla="*/ 96267 h 552396"/>
                <a:gd name="connsiteX14" fmla="*/ 378764 w 471494"/>
                <a:gd name="connsiteY14" fmla="*/ 192017 h 552396"/>
                <a:gd name="connsiteX15" fmla="*/ 404999 w 471494"/>
                <a:gd name="connsiteY15" fmla="*/ 77217 h 552396"/>
                <a:gd name="connsiteX16" fmla="*/ 466588 w 471494"/>
                <a:gd name="connsiteY16" fmla="*/ 2161 h 552396"/>
                <a:gd name="connsiteX17" fmla="*/ 431669 w 471494"/>
                <a:gd name="connsiteY17" fmla="*/ 102935 h 552396"/>
                <a:gd name="connsiteX18" fmla="*/ 427822 w 471494"/>
                <a:gd name="connsiteY18" fmla="*/ 199494 h 552396"/>
                <a:gd name="connsiteX19" fmla="*/ 458803 w 471494"/>
                <a:gd name="connsiteY19" fmla="*/ 263898 h 552396"/>
                <a:gd name="connsiteX20" fmla="*/ 456110 w 471494"/>
                <a:gd name="connsiteY20" fmla="*/ 534058 h 552396"/>
                <a:gd name="connsiteX21" fmla="*/ 349710 w 471494"/>
                <a:gd name="connsiteY21" fmla="*/ 537474 h 552396"/>
                <a:gd name="connsiteX22" fmla="*/ 240572 w 471494"/>
                <a:gd name="connsiteY22" fmla="*/ 550319 h 552396"/>
                <a:gd name="connsiteX23" fmla="*/ 145875 w 471494"/>
                <a:gd name="connsiteY23" fmla="*/ 537474 h 552396"/>
                <a:gd name="connsiteX24" fmla="*/ 11644 w 471494"/>
                <a:gd name="connsiteY24" fmla="*/ 530620 h 552396"/>
                <a:gd name="connsiteX25" fmla="*/ 11085 w 471494"/>
                <a:gd name="connsiteY25" fmla="*/ 275988 h 552396"/>
                <a:gd name="connsiteX26" fmla="*/ 47738 w 471494"/>
                <a:gd name="connsiteY26" fmla="*/ 210924 h 552396"/>
                <a:gd name="connsiteX27" fmla="*/ 54479 w 471494"/>
                <a:gd name="connsiteY27" fmla="*/ 96268 h 552396"/>
                <a:gd name="connsiteX28" fmla="*/ 109922 w 471494"/>
                <a:gd name="connsiteY28" fmla="*/ 10899 h 552396"/>
                <a:gd name="connsiteX29" fmla="*/ 91626 w 471494"/>
                <a:gd name="connsiteY29" fmla="*/ 107698 h 552396"/>
                <a:gd name="connsiteX30" fmla="*/ 106177 w 471494"/>
                <a:gd name="connsiteY30" fmla="*/ 202330 h 552396"/>
                <a:gd name="connsiteX31" fmla="*/ 129726 w 471494"/>
                <a:gd name="connsiteY31" fmla="*/ 80075 h 552396"/>
                <a:gd name="connsiteX32" fmla="*/ 185901 w 471494"/>
                <a:gd name="connsiteY32" fmla="*/ 14129 h 552396"/>
                <a:gd name="connsiteX33" fmla="*/ 159255 w 471494"/>
                <a:gd name="connsiteY33" fmla="*/ 96267 h 552396"/>
                <a:gd name="connsiteX34" fmla="*/ 174929 w 471494"/>
                <a:gd name="connsiteY34" fmla="*/ 192017 h 552396"/>
                <a:gd name="connsiteX35" fmla="*/ 201164 w 471494"/>
                <a:gd name="connsiteY35" fmla="*/ 77217 h 552396"/>
                <a:gd name="connsiteX36" fmla="*/ 262753 w 471494"/>
                <a:gd name="connsiteY36" fmla="*/ 2161 h 552396"/>
                <a:gd name="connsiteX0" fmla="*/ 262753 w 471494"/>
                <a:gd name="connsiteY0" fmla="*/ 2161 h 552295"/>
                <a:gd name="connsiteX1" fmla="*/ 227834 w 471494"/>
                <a:gd name="connsiteY1" fmla="*/ 102935 h 552295"/>
                <a:gd name="connsiteX2" fmla="*/ 223987 w 471494"/>
                <a:gd name="connsiteY2" fmla="*/ 199494 h 552295"/>
                <a:gd name="connsiteX3" fmla="*/ 239405 w 471494"/>
                <a:gd name="connsiteY3" fmla="*/ 220846 h 552295"/>
                <a:gd name="connsiteX4" fmla="*/ 243369 w 471494"/>
                <a:gd name="connsiteY4" fmla="*/ 226446 h 552295"/>
                <a:gd name="connsiteX5" fmla="*/ 243641 w 471494"/>
                <a:gd name="connsiteY5" fmla="*/ 226234 h 552295"/>
                <a:gd name="connsiteX6" fmla="*/ 251573 w 471494"/>
                <a:gd name="connsiteY6" fmla="*/ 210924 h 552295"/>
                <a:gd name="connsiteX7" fmla="*/ 258314 w 471494"/>
                <a:gd name="connsiteY7" fmla="*/ 96268 h 552295"/>
                <a:gd name="connsiteX8" fmla="*/ 313757 w 471494"/>
                <a:gd name="connsiteY8" fmla="*/ 10899 h 552295"/>
                <a:gd name="connsiteX9" fmla="*/ 295461 w 471494"/>
                <a:gd name="connsiteY9" fmla="*/ 107698 h 552295"/>
                <a:gd name="connsiteX10" fmla="*/ 310012 w 471494"/>
                <a:gd name="connsiteY10" fmla="*/ 202330 h 552295"/>
                <a:gd name="connsiteX11" fmla="*/ 333561 w 471494"/>
                <a:gd name="connsiteY11" fmla="*/ 80075 h 552295"/>
                <a:gd name="connsiteX12" fmla="*/ 389736 w 471494"/>
                <a:gd name="connsiteY12" fmla="*/ 14129 h 552295"/>
                <a:gd name="connsiteX13" fmla="*/ 363090 w 471494"/>
                <a:gd name="connsiteY13" fmla="*/ 96267 h 552295"/>
                <a:gd name="connsiteX14" fmla="*/ 378764 w 471494"/>
                <a:gd name="connsiteY14" fmla="*/ 192017 h 552295"/>
                <a:gd name="connsiteX15" fmla="*/ 404999 w 471494"/>
                <a:gd name="connsiteY15" fmla="*/ 77217 h 552295"/>
                <a:gd name="connsiteX16" fmla="*/ 466588 w 471494"/>
                <a:gd name="connsiteY16" fmla="*/ 2161 h 552295"/>
                <a:gd name="connsiteX17" fmla="*/ 431669 w 471494"/>
                <a:gd name="connsiteY17" fmla="*/ 102935 h 552295"/>
                <a:gd name="connsiteX18" fmla="*/ 427822 w 471494"/>
                <a:gd name="connsiteY18" fmla="*/ 199494 h 552295"/>
                <a:gd name="connsiteX19" fmla="*/ 458803 w 471494"/>
                <a:gd name="connsiteY19" fmla="*/ 263898 h 552295"/>
                <a:gd name="connsiteX20" fmla="*/ 456110 w 471494"/>
                <a:gd name="connsiteY20" fmla="*/ 534058 h 552295"/>
                <a:gd name="connsiteX21" fmla="*/ 349710 w 471494"/>
                <a:gd name="connsiteY21" fmla="*/ 537474 h 552295"/>
                <a:gd name="connsiteX22" fmla="*/ 145875 w 471494"/>
                <a:gd name="connsiteY22" fmla="*/ 537474 h 552295"/>
                <a:gd name="connsiteX23" fmla="*/ 11644 w 471494"/>
                <a:gd name="connsiteY23" fmla="*/ 530620 h 552295"/>
                <a:gd name="connsiteX24" fmla="*/ 11085 w 471494"/>
                <a:gd name="connsiteY24" fmla="*/ 275988 h 552295"/>
                <a:gd name="connsiteX25" fmla="*/ 47738 w 471494"/>
                <a:gd name="connsiteY25" fmla="*/ 210924 h 552295"/>
                <a:gd name="connsiteX26" fmla="*/ 54479 w 471494"/>
                <a:gd name="connsiteY26" fmla="*/ 96268 h 552295"/>
                <a:gd name="connsiteX27" fmla="*/ 109922 w 471494"/>
                <a:gd name="connsiteY27" fmla="*/ 10899 h 552295"/>
                <a:gd name="connsiteX28" fmla="*/ 91626 w 471494"/>
                <a:gd name="connsiteY28" fmla="*/ 107698 h 552295"/>
                <a:gd name="connsiteX29" fmla="*/ 106177 w 471494"/>
                <a:gd name="connsiteY29" fmla="*/ 202330 h 552295"/>
                <a:gd name="connsiteX30" fmla="*/ 129726 w 471494"/>
                <a:gd name="connsiteY30" fmla="*/ 80075 h 552295"/>
                <a:gd name="connsiteX31" fmla="*/ 185901 w 471494"/>
                <a:gd name="connsiteY31" fmla="*/ 14129 h 552295"/>
                <a:gd name="connsiteX32" fmla="*/ 159255 w 471494"/>
                <a:gd name="connsiteY32" fmla="*/ 96267 h 552295"/>
                <a:gd name="connsiteX33" fmla="*/ 174929 w 471494"/>
                <a:gd name="connsiteY33" fmla="*/ 192017 h 552295"/>
                <a:gd name="connsiteX34" fmla="*/ 201164 w 471494"/>
                <a:gd name="connsiteY34" fmla="*/ 77217 h 552295"/>
                <a:gd name="connsiteX35" fmla="*/ 262753 w 471494"/>
                <a:gd name="connsiteY35" fmla="*/ 2161 h 552295"/>
                <a:gd name="connsiteX0" fmla="*/ 262753 w 481150"/>
                <a:gd name="connsiteY0" fmla="*/ 2161 h 555386"/>
                <a:gd name="connsiteX1" fmla="*/ 227834 w 481150"/>
                <a:gd name="connsiteY1" fmla="*/ 102935 h 555386"/>
                <a:gd name="connsiteX2" fmla="*/ 223987 w 481150"/>
                <a:gd name="connsiteY2" fmla="*/ 199494 h 555386"/>
                <a:gd name="connsiteX3" fmla="*/ 239405 w 481150"/>
                <a:gd name="connsiteY3" fmla="*/ 220846 h 555386"/>
                <a:gd name="connsiteX4" fmla="*/ 243369 w 481150"/>
                <a:gd name="connsiteY4" fmla="*/ 226446 h 555386"/>
                <a:gd name="connsiteX5" fmla="*/ 243641 w 481150"/>
                <a:gd name="connsiteY5" fmla="*/ 226234 h 555386"/>
                <a:gd name="connsiteX6" fmla="*/ 251573 w 481150"/>
                <a:gd name="connsiteY6" fmla="*/ 210924 h 555386"/>
                <a:gd name="connsiteX7" fmla="*/ 258314 w 481150"/>
                <a:gd name="connsiteY7" fmla="*/ 96268 h 555386"/>
                <a:gd name="connsiteX8" fmla="*/ 313757 w 481150"/>
                <a:gd name="connsiteY8" fmla="*/ 10899 h 555386"/>
                <a:gd name="connsiteX9" fmla="*/ 295461 w 481150"/>
                <a:gd name="connsiteY9" fmla="*/ 107698 h 555386"/>
                <a:gd name="connsiteX10" fmla="*/ 310012 w 481150"/>
                <a:gd name="connsiteY10" fmla="*/ 202330 h 555386"/>
                <a:gd name="connsiteX11" fmla="*/ 333561 w 481150"/>
                <a:gd name="connsiteY11" fmla="*/ 80075 h 555386"/>
                <a:gd name="connsiteX12" fmla="*/ 389736 w 481150"/>
                <a:gd name="connsiteY12" fmla="*/ 14129 h 555386"/>
                <a:gd name="connsiteX13" fmla="*/ 363090 w 481150"/>
                <a:gd name="connsiteY13" fmla="*/ 96267 h 555386"/>
                <a:gd name="connsiteX14" fmla="*/ 378764 w 481150"/>
                <a:gd name="connsiteY14" fmla="*/ 192017 h 555386"/>
                <a:gd name="connsiteX15" fmla="*/ 404999 w 481150"/>
                <a:gd name="connsiteY15" fmla="*/ 77217 h 555386"/>
                <a:gd name="connsiteX16" fmla="*/ 466588 w 481150"/>
                <a:gd name="connsiteY16" fmla="*/ 2161 h 555386"/>
                <a:gd name="connsiteX17" fmla="*/ 431669 w 481150"/>
                <a:gd name="connsiteY17" fmla="*/ 102935 h 555386"/>
                <a:gd name="connsiteX18" fmla="*/ 427822 w 481150"/>
                <a:gd name="connsiteY18" fmla="*/ 199494 h 555386"/>
                <a:gd name="connsiteX19" fmla="*/ 458803 w 481150"/>
                <a:gd name="connsiteY19" fmla="*/ 263898 h 555386"/>
                <a:gd name="connsiteX20" fmla="*/ 456110 w 481150"/>
                <a:gd name="connsiteY20" fmla="*/ 534058 h 555386"/>
                <a:gd name="connsiteX21" fmla="*/ 145875 w 481150"/>
                <a:gd name="connsiteY21" fmla="*/ 537474 h 555386"/>
                <a:gd name="connsiteX22" fmla="*/ 11644 w 481150"/>
                <a:gd name="connsiteY22" fmla="*/ 530620 h 555386"/>
                <a:gd name="connsiteX23" fmla="*/ 11085 w 481150"/>
                <a:gd name="connsiteY23" fmla="*/ 275988 h 555386"/>
                <a:gd name="connsiteX24" fmla="*/ 47738 w 481150"/>
                <a:gd name="connsiteY24" fmla="*/ 210924 h 555386"/>
                <a:gd name="connsiteX25" fmla="*/ 54479 w 481150"/>
                <a:gd name="connsiteY25" fmla="*/ 96268 h 555386"/>
                <a:gd name="connsiteX26" fmla="*/ 109922 w 481150"/>
                <a:gd name="connsiteY26" fmla="*/ 10899 h 555386"/>
                <a:gd name="connsiteX27" fmla="*/ 91626 w 481150"/>
                <a:gd name="connsiteY27" fmla="*/ 107698 h 555386"/>
                <a:gd name="connsiteX28" fmla="*/ 106177 w 481150"/>
                <a:gd name="connsiteY28" fmla="*/ 202330 h 555386"/>
                <a:gd name="connsiteX29" fmla="*/ 129726 w 481150"/>
                <a:gd name="connsiteY29" fmla="*/ 80075 h 555386"/>
                <a:gd name="connsiteX30" fmla="*/ 185901 w 481150"/>
                <a:gd name="connsiteY30" fmla="*/ 14129 h 555386"/>
                <a:gd name="connsiteX31" fmla="*/ 159255 w 481150"/>
                <a:gd name="connsiteY31" fmla="*/ 96267 h 555386"/>
                <a:gd name="connsiteX32" fmla="*/ 174929 w 481150"/>
                <a:gd name="connsiteY32" fmla="*/ 192017 h 555386"/>
                <a:gd name="connsiteX33" fmla="*/ 201164 w 481150"/>
                <a:gd name="connsiteY33" fmla="*/ 77217 h 555386"/>
                <a:gd name="connsiteX34" fmla="*/ 262753 w 481150"/>
                <a:gd name="connsiteY34" fmla="*/ 2161 h 555386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59254 w 481132"/>
                <a:gd name="connsiteY6" fmla="*/ 210924 h 556084"/>
                <a:gd name="connsiteX7" fmla="*/ 265995 w 481132"/>
                <a:gd name="connsiteY7" fmla="*/ 96268 h 556084"/>
                <a:gd name="connsiteX8" fmla="*/ 321438 w 481132"/>
                <a:gd name="connsiteY8" fmla="*/ 10899 h 556084"/>
                <a:gd name="connsiteX9" fmla="*/ 303142 w 481132"/>
                <a:gd name="connsiteY9" fmla="*/ 107698 h 556084"/>
                <a:gd name="connsiteX10" fmla="*/ 317693 w 481132"/>
                <a:gd name="connsiteY10" fmla="*/ 202330 h 556084"/>
                <a:gd name="connsiteX11" fmla="*/ 341242 w 481132"/>
                <a:gd name="connsiteY11" fmla="*/ 80075 h 556084"/>
                <a:gd name="connsiteX12" fmla="*/ 397417 w 481132"/>
                <a:gd name="connsiteY12" fmla="*/ 14129 h 556084"/>
                <a:gd name="connsiteX13" fmla="*/ 370771 w 481132"/>
                <a:gd name="connsiteY13" fmla="*/ 96267 h 556084"/>
                <a:gd name="connsiteX14" fmla="*/ 386445 w 481132"/>
                <a:gd name="connsiteY14" fmla="*/ 192017 h 556084"/>
                <a:gd name="connsiteX15" fmla="*/ 412680 w 481132"/>
                <a:gd name="connsiteY15" fmla="*/ 77217 h 556084"/>
                <a:gd name="connsiteX16" fmla="*/ 474269 w 481132"/>
                <a:gd name="connsiteY16" fmla="*/ 2161 h 556084"/>
                <a:gd name="connsiteX17" fmla="*/ 439350 w 481132"/>
                <a:gd name="connsiteY17" fmla="*/ 102935 h 556084"/>
                <a:gd name="connsiteX18" fmla="*/ 435503 w 481132"/>
                <a:gd name="connsiteY18" fmla="*/ 199494 h 556084"/>
                <a:gd name="connsiteX19" fmla="*/ 466484 w 481132"/>
                <a:gd name="connsiteY19" fmla="*/ 263898 h 556084"/>
                <a:gd name="connsiteX20" fmla="*/ 463791 w 481132"/>
                <a:gd name="connsiteY20" fmla="*/ 534058 h 556084"/>
                <a:gd name="connsiteX21" fmla="*/ 258331 w 481132"/>
                <a:gd name="connsiteY21" fmla="*/ 539379 h 556084"/>
                <a:gd name="connsiteX22" fmla="*/ 19325 w 481132"/>
                <a:gd name="connsiteY22" fmla="*/ 530620 h 556084"/>
                <a:gd name="connsiteX23" fmla="*/ 18766 w 481132"/>
                <a:gd name="connsiteY23" fmla="*/ 275988 h 556084"/>
                <a:gd name="connsiteX24" fmla="*/ 55419 w 481132"/>
                <a:gd name="connsiteY24" fmla="*/ 210924 h 556084"/>
                <a:gd name="connsiteX25" fmla="*/ 62160 w 481132"/>
                <a:gd name="connsiteY25" fmla="*/ 96268 h 556084"/>
                <a:gd name="connsiteX26" fmla="*/ 117603 w 481132"/>
                <a:gd name="connsiteY26" fmla="*/ 10899 h 556084"/>
                <a:gd name="connsiteX27" fmla="*/ 99307 w 481132"/>
                <a:gd name="connsiteY27" fmla="*/ 107698 h 556084"/>
                <a:gd name="connsiteX28" fmla="*/ 113858 w 481132"/>
                <a:gd name="connsiteY28" fmla="*/ 202330 h 556084"/>
                <a:gd name="connsiteX29" fmla="*/ 137407 w 481132"/>
                <a:gd name="connsiteY29" fmla="*/ 80075 h 556084"/>
                <a:gd name="connsiteX30" fmla="*/ 193582 w 481132"/>
                <a:gd name="connsiteY30" fmla="*/ 14129 h 556084"/>
                <a:gd name="connsiteX31" fmla="*/ 166936 w 481132"/>
                <a:gd name="connsiteY31" fmla="*/ 96267 h 556084"/>
                <a:gd name="connsiteX32" fmla="*/ 182610 w 481132"/>
                <a:gd name="connsiteY32" fmla="*/ 192017 h 556084"/>
                <a:gd name="connsiteX33" fmla="*/ 208845 w 481132"/>
                <a:gd name="connsiteY33" fmla="*/ 77217 h 556084"/>
                <a:gd name="connsiteX34" fmla="*/ 270434 w 481132"/>
                <a:gd name="connsiteY34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51322 w 481132"/>
                <a:gd name="connsiteY5" fmla="*/ 226234 h 556084"/>
                <a:gd name="connsiteX6" fmla="*/ 265995 w 481132"/>
                <a:gd name="connsiteY6" fmla="*/ 96268 h 556084"/>
                <a:gd name="connsiteX7" fmla="*/ 321438 w 481132"/>
                <a:gd name="connsiteY7" fmla="*/ 10899 h 556084"/>
                <a:gd name="connsiteX8" fmla="*/ 303142 w 481132"/>
                <a:gd name="connsiteY8" fmla="*/ 107698 h 556084"/>
                <a:gd name="connsiteX9" fmla="*/ 317693 w 481132"/>
                <a:gd name="connsiteY9" fmla="*/ 202330 h 556084"/>
                <a:gd name="connsiteX10" fmla="*/ 341242 w 481132"/>
                <a:gd name="connsiteY10" fmla="*/ 80075 h 556084"/>
                <a:gd name="connsiteX11" fmla="*/ 397417 w 481132"/>
                <a:gd name="connsiteY11" fmla="*/ 14129 h 556084"/>
                <a:gd name="connsiteX12" fmla="*/ 370771 w 481132"/>
                <a:gd name="connsiteY12" fmla="*/ 96267 h 556084"/>
                <a:gd name="connsiteX13" fmla="*/ 386445 w 481132"/>
                <a:gd name="connsiteY13" fmla="*/ 192017 h 556084"/>
                <a:gd name="connsiteX14" fmla="*/ 412680 w 481132"/>
                <a:gd name="connsiteY14" fmla="*/ 77217 h 556084"/>
                <a:gd name="connsiteX15" fmla="*/ 474269 w 481132"/>
                <a:gd name="connsiteY15" fmla="*/ 2161 h 556084"/>
                <a:gd name="connsiteX16" fmla="*/ 439350 w 481132"/>
                <a:gd name="connsiteY16" fmla="*/ 102935 h 556084"/>
                <a:gd name="connsiteX17" fmla="*/ 435503 w 481132"/>
                <a:gd name="connsiteY17" fmla="*/ 199494 h 556084"/>
                <a:gd name="connsiteX18" fmla="*/ 466484 w 481132"/>
                <a:gd name="connsiteY18" fmla="*/ 263898 h 556084"/>
                <a:gd name="connsiteX19" fmla="*/ 463791 w 481132"/>
                <a:gd name="connsiteY19" fmla="*/ 534058 h 556084"/>
                <a:gd name="connsiteX20" fmla="*/ 258331 w 481132"/>
                <a:gd name="connsiteY20" fmla="*/ 539379 h 556084"/>
                <a:gd name="connsiteX21" fmla="*/ 19325 w 481132"/>
                <a:gd name="connsiteY21" fmla="*/ 530620 h 556084"/>
                <a:gd name="connsiteX22" fmla="*/ 18766 w 481132"/>
                <a:gd name="connsiteY22" fmla="*/ 275988 h 556084"/>
                <a:gd name="connsiteX23" fmla="*/ 55419 w 481132"/>
                <a:gd name="connsiteY23" fmla="*/ 210924 h 556084"/>
                <a:gd name="connsiteX24" fmla="*/ 62160 w 481132"/>
                <a:gd name="connsiteY24" fmla="*/ 96268 h 556084"/>
                <a:gd name="connsiteX25" fmla="*/ 117603 w 481132"/>
                <a:gd name="connsiteY25" fmla="*/ 10899 h 556084"/>
                <a:gd name="connsiteX26" fmla="*/ 99307 w 481132"/>
                <a:gd name="connsiteY26" fmla="*/ 107698 h 556084"/>
                <a:gd name="connsiteX27" fmla="*/ 113858 w 481132"/>
                <a:gd name="connsiteY27" fmla="*/ 202330 h 556084"/>
                <a:gd name="connsiteX28" fmla="*/ 137407 w 481132"/>
                <a:gd name="connsiteY28" fmla="*/ 80075 h 556084"/>
                <a:gd name="connsiteX29" fmla="*/ 193582 w 481132"/>
                <a:gd name="connsiteY29" fmla="*/ 14129 h 556084"/>
                <a:gd name="connsiteX30" fmla="*/ 166936 w 481132"/>
                <a:gd name="connsiteY30" fmla="*/ 96267 h 556084"/>
                <a:gd name="connsiteX31" fmla="*/ 182610 w 481132"/>
                <a:gd name="connsiteY31" fmla="*/ 192017 h 556084"/>
                <a:gd name="connsiteX32" fmla="*/ 208845 w 481132"/>
                <a:gd name="connsiteY32" fmla="*/ 77217 h 556084"/>
                <a:gd name="connsiteX33" fmla="*/ 270434 w 481132"/>
                <a:gd name="connsiteY33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51050 w 481132"/>
                <a:gd name="connsiteY4" fmla="*/ 226446 h 556084"/>
                <a:gd name="connsiteX5" fmla="*/ 265995 w 481132"/>
                <a:gd name="connsiteY5" fmla="*/ 96268 h 556084"/>
                <a:gd name="connsiteX6" fmla="*/ 321438 w 481132"/>
                <a:gd name="connsiteY6" fmla="*/ 10899 h 556084"/>
                <a:gd name="connsiteX7" fmla="*/ 303142 w 481132"/>
                <a:gd name="connsiteY7" fmla="*/ 107698 h 556084"/>
                <a:gd name="connsiteX8" fmla="*/ 317693 w 481132"/>
                <a:gd name="connsiteY8" fmla="*/ 202330 h 556084"/>
                <a:gd name="connsiteX9" fmla="*/ 341242 w 481132"/>
                <a:gd name="connsiteY9" fmla="*/ 80075 h 556084"/>
                <a:gd name="connsiteX10" fmla="*/ 397417 w 481132"/>
                <a:gd name="connsiteY10" fmla="*/ 14129 h 556084"/>
                <a:gd name="connsiteX11" fmla="*/ 370771 w 481132"/>
                <a:gd name="connsiteY11" fmla="*/ 96267 h 556084"/>
                <a:gd name="connsiteX12" fmla="*/ 386445 w 481132"/>
                <a:gd name="connsiteY12" fmla="*/ 192017 h 556084"/>
                <a:gd name="connsiteX13" fmla="*/ 412680 w 481132"/>
                <a:gd name="connsiteY13" fmla="*/ 77217 h 556084"/>
                <a:gd name="connsiteX14" fmla="*/ 474269 w 481132"/>
                <a:gd name="connsiteY14" fmla="*/ 2161 h 556084"/>
                <a:gd name="connsiteX15" fmla="*/ 439350 w 481132"/>
                <a:gd name="connsiteY15" fmla="*/ 102935 h 556084"/>
                <a:gd name="connsiteX16" fmla="*/ 435503 w 481132"/>
                <a:gd name="connsiteY16" fmla="*/ 199494 h 556084"/>
                <a:gd name="connsiteX17" fmla="*/ 466484 w 481132"/>
                <a:gd name="connsiteY17" fmla="*/ 263898 h 556084"/>
                <a:gd name="connsiteX18" fmla="*/ 463791 w 481132"/>
                <a:gd name="connsiteY18" fmla="*/ 534058 h 556084"/>
                <a:gd name="connsiteX19" fmla="*/ 258331 w 481132"/>
                <a:gd name="connsiteY19" fmla="*/ 539379 h 556084"/>
                <a:gd name="connsiteX20" fmla="*/ 19325 w 481132"/>
                <a:gd name="connsiteY20" fmla="*/ 530620 h 556084"/>
                <a:gd name="connsiteX21" fmla="*/ 18766 w 481132"/>
                <a:gd name="connsiteY21" fmla="*/ 275988 h 556084"/>
                <a:gd name="connsiteX22" fmla="*/ 55419 w 481132"/>
                <a:gd name="connsiteY22" fmla="*/ 210924 h 556084"/>
                <a:gd name="connsiteX23" fmla="*/ 62160 w 481132"/>
                <a:gd name="connsiteY23" fmla="*/ 96268 h 556084"/>
                <a:gd name="connsiteX24" fmla="*/ 117603 w 481132"/>
                <a:gd name="connsiteY24" fmla="*/ 10899 h 556084"/>
                <a:gd name="connsiteX25" fmla="*/ 99307 w 481132"/>
                <a:gd name="connsiteY25" fmla="*/ 107698 h 556084"/>
                <a:gd name="connsiteX26" fmla="*/ 113858 w 481132"/>
                <a:gd name="connsiteY26" fmla="*/ 202330 h 556084"/>
                <a:gd name="connsiteX27" fmla="*/ 137407 w 481132"/>
                <a:gd name="connsiteY27" fmla="*/ 80075 h 556084"/>
                <a:gd name="connsiteX28" fmla="*/ 193582 w 481132"/>
                <a:gd name="connsiteY28" fmla="*/ 14129 h 556084"/>
                <a:gd name="connsiteX29" fmla="*/ 166936 w 481132"/>
                <a:gd name="connsiteY29" fmla="*/ 96267 h 556084"/>
                <a:gd name="connsiteX30" fmla="*/ 182610 w 481132"/>
                <a:gd name="connsiteY30" fmla="*/ 192017 h 556084"/>
                <a:gd name="connsiteX31" fmla="*/ 208845 w 481132"/>
                <a:gd name="connsiteY31" fmla="*/ 77217 h 556084"/>
                <a:gd name="connsiteX32" fmla="*/ 270434 w 481132"/>
                <a:gd name="connsiteY32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47086 w 481132"/>
                <a:gd name="connsiteY3" fmla="*/ 220846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17989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56611 w 481132"/>
                <a:gd name="connsiteY3" fmla="*/ 200844 h 556084"/>
                <a:gd name="connsiteX4" fmla="*/ 265995 w 481132"/>
                <a:gd name="connsiteY4" fmla="*/ 96268 h 556084"/>
                <a:gd name="connsiteX5" fmla="*/ 321438 w 481132"/>
                <a:gd name="connsiteY5" fmla="*/ 10899 h 556084"/>
                <a:gd name="connsiteX6" fmla="*/ 303142 w 481132"/>
                <a:gd name="connsiteY6" fmla="*/ 107698 h 556084"/>
                <a:gd name="connsiteX7" fmla="*/ 317693 w 481132"/>
                <a:gd name="connsiteY7" fmla="*/ 202330 h 556084"/>
                <a:gd name="connsiteX8" fmla="*/ 341242 w 481132"/>
                <a:gd name="connsiteY8" fmla="*/ 80075 h 556084"/>
                <a:gd name="connsiteX9" fmla="*/ 397417 w 481132"/>
                <a:gd name="connsiteY9" fmla="*/ 14129 h 556084"/>
                <a:gd name="connsiteX10" fmla="*/ 370771 w 481132"/>
                <a:gd name="connsiteY10" fmla="*/ 96267 h 556084"/>
                <a:gd name="connsiteX11" fmla="*/ 386445 w 481132"/>
                <a:gd name="connsiteY11" fmla="*/ 192017 h 556084"/>
                <a:gd name="connsiteX12" fmla="*/ 412680 w 481132"/>
                <a:gd name="connsiteY12" fmla="*/ 77217 h 556084"/>
                <a:gd name="connsiteX13" fmla="*/ 474269 w 481132"/>
                <a:gd name="connsiteY13" fmla="*/ 2161 h 556084"/>
                <a:gd name="connsiteX14" fmla="*/ 439350 w 481132"/>
                <a:gd name="connsiteY14" fmla="*/ 102935 h 556084"/>
                <a:gd name="connsiteX15" fmla="*/ 435503 w 481132"/>
                <a:gd name="connsiteY15" fmla="*/ 199494 h 556084"/>
                <a:gd name="connsiteX16" fmla="*/ 466484 w 481132"/>
                <a:gd name="connsiteY16" fmla="*/ 263898 h 556084"/>
                <a:gd name="connsiteX17" fmla="*/ 463791 w 481132"/>
                <a:gd name="connsiteY17" fmla="*/ 534058 h 556084"/>
                <a:gd name="connsiteX18" fmla="*/ 258331 w 481132"/>
                <a:gd name="connsiteY18" fmla="*/ 539379 h 556084"/>
                <a:gd name="connsiteX19" fmla="*/ 19325 w 481132"/>
                <a:gd name="connsiteY19" fmla="*/ 530620 h 556084"/>
                <a:gd name="connsiteX20" fmla="*/ 18766 w 481132"/>
                <a:gd name="connsiteY20" fmla="*/ 275988 h 556084"/>
                <a:gd name="connsiteX21" fmla="*/ 55419 w 481132"/>
                <a:gd name="connsiteY21" fmla="*/ 210924 h 556084"/>
                <a:gd name="connsiteX22" fmla="*/ 62160 w 481132"/>
                <a:gd name="connsiteY22" fmla="*/ 96268 h 556084"/>
                <a:gd name="connsiteX23" fmla="*/ 117603 w 481132"/>
                <a:gd name="connsiteY23" fmla="*/ 10899 h 556084"/>
                <a:gd name="connsiteX24" fmla="*/ 99307 w 481132"/>
                <a:gd name="connsiteY24" fmla="*/ 107698 h 556084"/>
                <a:gd name="connsiteX25" fmla="*/ 113858 w 481132"/>
                <a:gd name="connsiteY25" fmla="*/ 202330 h 556084"/>
                <a:gd name="connsiteX26" fmla="*/ 137407 w 481132"/>
                <a:gd name="connsiteY26" fmla="*/ 80075 h 556084"/>
                <a:gd name="connsiteX27" fmla="*/ 193582 w 481132"/>
                <a:gd name="connsiteY27" fmla="*/ 14129 h 556084"/>
                <a:gd name="connsiteX28" fmla="*/ 166936 w 481132"/>
                <a:gd name="connsiteY28" fmla="*/ 96267 h 556084"/>
                <a:gd name="connsiteX29" fmla="*/ 182610 w 481132"/>
                <a:gd name="connsiteY29" fmla="*/ 192017 h 556084"/>
                <a:gd name="connsiteX30" fmla="*/ 208845 w 481132"/>
                <a:gd name="connsiteY30" fmla="*/ 77217 h 556084"/>
                <a:gd name="connsiteX31" fmla="*/ 270434 w 481132"/>
                <a:gd name="connsiteY31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1668 w 481132"/>
                <a:gd name="connsiteY2" fmla="*/ 199494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4500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547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29763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7693 w 481132"/>
                <a:gd name="connsiteY6" fmla="*/ 202330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07216 w 481132"/>
                <a:gd name="connsiteY6" fmla="*/ 19185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8644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8825 w 481132"/>
                <a:gd name="connsiteY10" fmla="*/ 19201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61 h 556084"/>
                <a:gd name="connsiteX1" fmla="*/ 235515 w 481132"/>
                <a:gd name="connsiteY1" fmla="*/ 102935 h 556084"/>
                <a:gd name="connsiteX2" fmla="*/ 239288 w 481132"/>
                <a:gd name="connsiteY2" fmla="*/ 202352 h 556084"/>
                <a:gd name="connsiteX3" fmla="*/ 265995 w 481132"/>
                <a:gd name="connsiteY3" fmla="*/ 96268 h 556084"/>
                <a:gd name="connsiteX4" fmla="*/ 321438 w 481132"/>
                <a:gd name="connsiteY4" fmla="*/ 10899 h 556084"/>
                <a:gd name="connsiteX5" fmla="*/ 303142 w 481132"/>
                <a:gd name="connsiteY5" fmla="*/ 107698 h 556084"/>
                <a:gd name="connsiteX6" fmla="*/ 316741 w 481132"/>
                <a:gd name="connsiteY6" fmla="*/ 195662 h 556084"/>
                <a:gd name="connsiteX7" fmla="*/ 341242 w 481132"/>
                <a:gd name="connsiteY7" fmla="*/ 80075 h 556084"/>
                <a:gd name="connsiteX8" fmla="*/ 397417 w 481132"/>
                <a:gd name="connsiteY8" fmla="*/ 14129 h 556084"/>
                <a:gd name="connsiteX9" fmla="*/ 370771 w 481132"/>
                <a:gd name="connsiteY9" fmla="*/ 96267 h 556084"/>
                <a:gd name="connsiteX10" fmla="*/ 379778 w 481132"/>
                <a:gd name="connsiteY10" fmla="*/ 195827 h 556084"/>
                <a:gd name="connsiteX11" fmla="*/ 412680 w 481132"/>
                <a:gd name="connsiteY11" fmla="*/ 77217 h 556084"/>
                <a:gd name="connsiteX12" fmla="*/ 474269 w 481132"/>
                <a:gd name="connsiteY12" fmla="*/ 2161 h 556084"/>
                <a:gd name="connsiteX13" fmla="*/ 439350 w 481132"/>
                <a:gd name="connsiteY13" fmla="*/ 102935 h 556084"/>
                <a:gd name="connsiteX14" fmla="*/ 435503 w 481132"/>
                <a:gd name="connsiteY14" fmla="*/ 199494 h 556084"/>
                <a:gd name="connsiteX15" fmla="*/ 466484 w 481132"/>
                <a:gd name="connsiteY15" fmla="*/ 263898 h 556084"/>
                <a:gd name="connsiteX16" fmla="*/ 463791 w 481132"/>
                <a:gd name="connsiteY16" fmla="*/ 534058 h 556084"/>
                <a:gd name="connsiteX17" fmla="*/ 258331 w 481132"/>
                <a:gd name="connsiteY17" fmla="*/ 539379 h 556084"/>
                <a:gd name="connsiteX18" fmla="*/ 19325 w 481132"/>
                <a:gd name="connsiteY18" fmla="*/ 530620 h 556084"/>
                <a:gd name="connsiteX19" fmla="*/ 18766 w 481132"/>
                <a:gd name="connsiteY19" fmla="*/ 275988 h 556084"/>
                <a:gd name="connsiteX20" fmla="*/ 55419 w 481132"/>
                <a:gd name="connsiteY20" fmla="*/ 210924 h 556084"/>
                <a:gd name="connsiteX21" fmla="*/ 62160 w 481132"/>
                <a:gd name="connsiteY21" fmla="*/ 96268 h 556084"/>
                <a:gd name="connsiteX22" fmla="*/ 117603 w 481132"/>
                <a:gd name="connsiteY22" fmla="*/ 10899 h 556084"/>
                <a:gd name="connsiteX23" fmla="*/ 99307 w 481132"/>
                <a:gd name="connsiteY23" fmla="*/ 107698 h 556084"/>
                <a:gd name="connsiteX24" fmla="*/ 113858 w 481132"/>
                <a:gd name="connsiteY24" fmla="*/ 202330 h 556084"/>
                <a:gd name="connsiteX25" fmla="*/ 137407 w 481132"/>
                <a:gd name="connsiteY25" fmla="*/ 80075 h 556084"/>
                <a:gd name="connsiteX26" fmla="*/ 193582 w 481132"/>
                <a:gd name="connsiteY26" fmla="*/ 14129 h 556084"/>
                <a:gd name="connsiteX27" fmla="*/ 166936 w 481132"/>
                <a:gd name="connsiteY27" fmla="*/ 96267 h 556084"/>
                <a:gd name="connsiteX28" fmla="*/ 182610 w 481132"/>
                <a:gd name="connsiteY28" fmla="*/ 192017 h 556084"/>
                <a:gd name="connsiteX29" fmla="*/ 208845 w 481132"/>
                <a:gd name="connsiteY29" fmla="*/ 77217 h 556084"/>
                <a:gd name="connsiteX30" fmla="*/ 270434 w 481132"/>
                <a:gd name="connsiteY30" fmla="*/ 2161 h 556084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32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17603 w 481132"/>
                <a:gd name="connsiteY22" fmla="*/ 10870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93582 w 481132"/>
                <a:gd name="connsiteY26" fmla="*/ 14100 h 556055"/>
                <a:gd name="connsiteX27" fmla="*/ 166936 w 481132"/>
                <a:gd name="connsiteY27" fmla="*/ 96238 h 556055"/>
                <a:gd name="connsiteX28" fmla="*/ 178800 w 481132"/>
                <a:gd name="connsiteY28" fmla="*/ 191036 h 556055"/>
                <a:gd name="connsiteX29" fmla="*/ 208845 w 481132"/>
                <a:gd name="connsiteY29" fmla="*/ 77188 h 556055"/>
                <a:gd name="connsiteX30" fmla="*/ 270434 w 481132"/>
                <a:gd name="connsiteY30" fmla="*/ 2132 h 556055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17603 w 481132"/>
                <a:gd name="connsiteY22" fmla="*/ 10879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93582 w 481132"/>
                <a:gd name="connsiteY26" fmla="*/ 14109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70434 w 481132"/>
                <a:gd name="connsiteY0" fmla="*/ 2141 h 556064"/>
                <a:gd name="connsiteX1" fmla="*/ 235515 w 481132"/>
                <a:gd name="connsiteY1" fmla="*/ 102915 h 556064"/>
                <a:gd name="connsiteX2" fmla="*/ 239288 w 481132"/>
                <a:gd name="connsiteY2" fmla="*/ 202332 h 556064"/>
                <a:gd name="connsiteX3" fmla="*/ 265995 w 481132"/>
                <a:gd name="connsiteY3" fmla="*/ 96248 h 556064"/>
                <a:gd name="connsiteX4" fmla="*/ 321438 w 481132"/>
                <a:gd name="connsiteY4" fmla="*/ 10879 h 556064"/>
                <a:gd name="connsiteX5" fmla="*/ 303142 w 481132"/>
                <a:gd name="connsiteY5" fmla="*/ 107678 h 556064"/>
                <a:gd name="connsiteX6" fmla="*/ 316741 w 481132"/>
                <a:gd name="connsiteY6" fmla="*/ 195642 h 556064"/>
                <a:gd name="connsiteX7" fmla="*/ 341242 w 481132"/>
                <a:gd name="connsiteY7" fmla="*/ 80055 h 556064"/>
                <a:gd name="connsiteX8" fmla="*/ 397417 w 481132"/>
                <a:gd name="connsiteY8" fmla="*/ 14109 h 556064"/>
                <a:gd name="connsiteX9" fmla="*/ 370771 w 481132"/>
                <a:gd name="connsiteY9" fmla="*/ 96247 h 556064"/>
                <a:gd name="connsiteX10" fmla="*/ 379778 w 481132"/>
                <a:gd name="connsiteY10" fmla="*/ 195807 h 556064"/>
                <a:gd name="connsiteX11" fmla="*/ 412680 w 481132"/>
                <a:gd name="connsiteY11" fmla="*/ 77197 h 556064"/>
                <a:gd name="connsiteX12" fmla="*/ 474269 w 481132"/>
                <a:gd name="connsiteY12" fmla="*/ 2141 h 556064"/>
                <a:gd name="connsiteX13" fmla="*/ 439350 w 481132"/>
                <a:gd name="connsiteY13" fmla="*/ 102915 h 556064"/>
                <a:gd name="connsiteX14" fmla="*/ 435503 w 481132"/>
                <a:gd name="connsiteY14" fmla="*/ 199474 h 556064"/>
                <a:gd name="connsiteX15" fmla="*/ 466484 w 481132"/>
                <a:gd name="connsiteY15" fmla="*/ 263878 h 556064"/>
                <a:gd name="connsiteX16" fmla="*/ 463791 w 481132"/>
                <a:gd name="connsiteY16" fmla="*/ 534038 h 556064"/>
                <a:gd name="connsiteX17" fmla="*/ 258331 w 481132"/>
                <a:gd name="connsiteY17" fmla="*/ 539359 h 556064"/>
                <a:gd name="connsiteX18" fmla="*/ 19325 w 481132"/>
                <a:gd name="connsiteY18" fmla="*/ 530600 h 556064"/>
                <a:gd name="connsiteX19" fmla="*/ 18766 w 481132"/>
                <a:gd name="connsiteY19" fmla="*/ 275968 h 556064"/>
                <a:gd name="connsiteX20" fmla="*/ 55419 w 481132"/>
                <a:gd name="connsiteY20" fmla="*/ 210904 h 556064"/>
                <a:gd name="connsiteX21" fmla="*/ 62160 w 481132"/>
                <a:gd name="connsiteY21" fmla="*/ 96248 h 556064"/>
                <a:gd name="connsiteX22" fmla="*/ 103931 w 481132"/>
                <a:gd name="connsiteY22" fmla="*/ 38501 h 556064"/>
                <a:gd name="connsiteX23" fmla="*/ 99307 w 481132"/>
                <a:gd name="connsiteY23" fmla="*/ 107678 h 556064"/>
                <a:gd name="connsiteX24" fmla="*/ 113858 w 481132"/>
                <a:gd name="connsiteY24" fmla="*/ 202310 h 556064"/>
                <a:gd name="connsiteX25" fmla="*/ 137407 w 481132"/>
                <a:gd name="connsiteY25" fmla="*/ 80055 h 556064"/>
                <a:gd name="connsiteX26" fmla="*/ 175809 w 481132"/>
                <a:gd name="connsiteY26" fmla="*/ 37921 h 556064"/>
                <a:gd name="connsiteX27" fmla="*/ 166936 w 481132"/>
                <a:gd name="connsiteY27" fmla="*/ 96247 h 556064"/>
                <a:gd name="connsiteX28" fmla="*/ 181657 w 481132"/>
                <a:gd name="connsiteY28" fmla="*/ 197712 h 556064"/>
                <a:gd name="connsiteX29" fmla="*/ 208845 w 481132"/>
                <a:gd name="connsiteY29" fmla="*/ 77197 h 556064"/>
                <a:gd name="connsiteX30" fmla="*/ 270434 w 481132"/>
                <a:gd name="connsiteY30" fmla="*/ 2141 h 556064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21438 w 481132"/>
                <a:gd name="connsiteY4" fmla="*/ 10870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97417 w 481132"/>
                <a:gd name="connsiteY8" fmla="*/ 14100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374 h 556055"/>
                <a:gd name="connsiteX1" fmla="*/ 235515 w 481132"/>
                <a:gd name="connsiteY1" fmla="*/ 102906 h 556055"/>
                <a:gd name="connsiteX2" fmla="*/ 239288 w 481132"/>
                <a:gd name="connsiteY2" fmla="*/ 202323 h 556055"/>
                <a:gd name="connsiteX3" fmla="*/ 265995 w 481132"/>
                <a:gd name="connsiteY3" fmla="*/ 96239 h 556055"/>
                <a:gd name="connsiteX4" fmla="*/ 302299 w 481132"/>
                <a:gd name="connsiteY4" fmla="*/ 46112 h 556055"/>
                <a:gd name="connsiteX5" fmla="*/ 303142 w 481132"/>
                <a:gd name="connsiteY5" fmla="*/ 107669 h 556055"/>
                <a:gd name="connsiteX6" fmla="*/ 316741 w 481132"/>
                <a:gd name="connsiteY6" fmla="*/ 195633 h 556055"/>
                <a:gd name="connsiteX7" fmla="*/ 341242 w 481132"/>
                <a:gd name="connsiteY7" fmla="*/ 80046 h 556055"/>
                <a:gd name="connsiteX8" fmla="*/ 371444 w 481132"/>
                <a:gd name="connsiteY8" fmla="*/ 43628 h 556055"/>
                <a:gd name="connsiteX9" fmla="*/ 370771 w 481132"/>
                <a:gd name="connsiteY9" fmla="*/ 96238 h 556055"/>
                <a:gd name="connsiteX10" fmla="*/ 379778 w 481132"/>
                <a:gd name="connsiteY10" fmla="*/ 195798 h 556055"/>
                <a:gd name="connsiteX11" fmla="*/ 412680 w 481132"/>
                <a:gd name="connsiteY11" fmla="*/ 77188 h 556055"/>
                <a:gd name="connsiteX12" fmla="*/ 474269 w 481132"/>
                <a:gd name="connsiteY12" fmla="*/ 2132 h 556055"/>
                <a:gd name="connsiteX13" fmla="*/ 439350 w 481132"/>
                <a:gd name="connsiteY13" fmla="*/ 102906 h 556055"/>
                <a:gd name="connsiteX14" fmla="*/ 435503 w 481132"/>
                <a:gd name="connsiteY14" fmla="*/ 199465 h 556055"/>
                <a:gd name="connsiteX15" fmla="*/ 466484 w 481132"/>
                <a:gd name="connsiteY15" fmla="*/ 263869 h 556055"/>
                <a:gd name="connsiteX16" fmla="*/ 463791 w 481132"/>
                <a:gd name="connsiteY16" fmla="*/ 534029 h 556055"/>
                <a:gd name="connsiteX17" fmla="*/ 258331 w 481132"/>
                <a:gd name="connsiteY17" fmla="*/ 539350 h 556055"/>
                <a:gd name="connsiteX18" fmla="*/ 19325 w 481132"/>
                <a:gd name="connsiteY18" fmla="*/ 530591 h 556055"/>
                <a:gd name="connsiteX19" fmla="*/ 18766 w 481132"/>
                <a:gd name="connsiteY19" fmla="*/ 275959 h 556055"/>
                <a:gd name="connsiteX20" fmla="*/ 55419 w 481132"/>
                <a:gd name="connsiteY20" fmla="*/ 210895 h 556055"/>
                <a:gd name="connsiteX21" fmla="*/ 62160 w 481132"/>
                <a:gd name="connsiteY21" fmla="*/ 96239 h 556055"/>
                <a:gd name="connsiteX22" fmla="*/ 103931 w 481132"/>
                <a:gd name="connsiteY22" fmla="*/ 38492 h 556055"/>
                <a:gd name="connsiteX23" fmla="*/ 99307 w 481132"/>
                <a:gd name="connsiteY23" fmla="*/ 107669 h 556055"/>
                <a:gd name="connsiteX24" fmla="*/ 113858 w 481132"/>
                <a:gd name="connsiteY24" fmla="*/ 202301 h 556055"/>
                <a:gd name="connsiteX25" fmla="*/ 137407 w 481132"/>
                <a:gd name="connsiteY25" fmla="*/ 80046 h 556055"/>
                <a:gd name="connsiteX26" fmla="*/ 175809 w 481132"/>
                <a:gd name="connsiteY26" fmla="*/ 37912 h 556055"/>
                <a:gd name="connsiteX27" fmla="*/ 166936 w 481132"/>
                <a:gd name="connsiteY27" fmla="*/ 96238 h 556055"/>
                <a:gd name="connsiteX28" fmla="*/ 181657 w 481132"/>
                <a:gd name="connsiteY28" fmla="*/ 197703 h 556055"/>
                <a:gd name="connsiteX29" fmla="*/ 208845 w 481132"/>
                <a:gd name="connsiteY29" fmla="*/ 77188 h 556055"/>
                <a:gd name="connsiteX30" fmla="*/ 244461 w 481132"/>
                <a:gd name="connsiteY30" fmla="*/ 37374 h 556055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3858 w 481132"/>
                <a:gd name="connsiteY24" fmla="*/ 16867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745 h 522426"/>
                <a:gd name="connsiteX1" fmla="*/ 235515 w 481132"/>
                <a:gd name="connsiteY1" fmla="*/ 69277 h 522426"/>
                <a:gd name="connsiteX2" fmla="*/ 239288 w 481132"/>
                <a:gd name="connsiteY2" fmla="*/ 168694 h 522426"/>
                <a:gd name="connsiteX3" fmla="*/ 265995 w 481132"/>
                <a:gd name="connsiteY3" fmla="*/ 62610 h 522426"/>
                <a:gd name="connsiteX4" fmla="*/ 302299 w 481132"/>
                <a:gd name="connsiteY4" fmla="*/ 12483 h 522426"/>
                <a:gd name="connsiteX5" fmla="*/ 303142 w 481132"/>
                <a:gd name="connsiteY5" fmla="*/ 74040 h 522426"/>
                <a:gd name="connsiteX6" fmla="*/ 316741 w 481132"/>
                <a:gd name="connsiteY6" fmla="*/ 162004 h 522426"/>
                <a:gd name="connsiteX7" fmla="*/ 341242 w 481132"/>
                <a:gd name="connsiteY7" fmla="*/ 46417 h 522426"/>
                <a:gd name="connsiteX8" fmla="*/ 371444 w 481132"/>
                <a:gd name="connsiteY8" fmla="*/ 9999 h 522426"/>
                <a:gd name="connsiteX9" fmla="*/ 370771 w 481132"/>
                <a:gd name="connsiteY9" fmla="*/ 62609 h 522426"/>
                <a:gd name="connsiteX10" fmla="*/ 379778 w 481132"/>
                <a:gd name="connsiteY10" fmla="*/ 162169 h 522426"/>
                <a:gd name="connsiteX11" fmla="*/ 412680 w 481132"/>
                <a:gd name="connsiteY11" fmla="*/ 43559 h 522426"/>
                <a:gd name="connsiteX12" fmla="*/ 448295 w 481132"/>
                <a:gd name="connsiteY12" fmla="*/ 10413 h 522426"/>
                <a:gd name="connsiteX13" fmla="*/ 439350 w 481132"/>
                <a:gd name="connsiteY13" fmla="*/ 69277 h 522426"/>
                <a:gd name="connsiteX14" fmla="*/ 435503 w 481132"/>
                <a:gd name="connsiteY14" fmla="*/ 165836 h 522426"/>
                <a:gd name="connsiteX15" fmla="*/ 466484 w 481132"/>
                <a:gd name="connsiteY15" fmla="*/ 230240 h 522426"/>
                <a:gd name="connsiteX16" fmla="*/ 463791 w 481132"/>
                <a:gd name="connsiteY16" fmla="*/ 500400 h 522426"/>
                <a:gd name="connsiteX17" fmla="*/ 258331 w 481132"/>
                <a:gd name="connsiteY17" fmla="*/ 505721 h 522426"/>
                <a:gd name="connsiteX18" fmla="*/ 19325 w 481132"/>
                <a:gd name="connsiteY18" fmla="*/ 496962 h 522426"/>
                <a:gd name="connsiteX19" fmla="*/ 18766 w 481132"/>
                <a:gd name="connsiteY19" fmla="*/ 242330 h 522426"/>
                <a:gd name="connsiteX20" fmla="*/ 55419 w 481132"/>
                <a:gd name="connsiteY20" fmla="*/ 177266 h 522426"/>
                <a:gd name="connsiteX21" fmla="*/ 62160 w 481132"/>
                <a:gd name="connsiteY21" fmla="*/ 62610 h 522426"/>
                <a:gd name="connsiteX22" fmla="*/ 103931 w 481132"/>
                <a:gd name="connsiteY22" fmla="*/ 4863 h 522426"/>
                <a:gd name="connsiteX23" fmla="*/ 99307 w 481132"/>
                <a:gd name="connsiteY23" fmla="*/ 74040 h 522426"/>
                <a:gd name="connsiteX24" fmla="*/ 115224 w 481132"/>
                <a:gd name="connsiteY24" fmla="*/ 138192 h 522426"/>
                <a:gd name="connsiteX25" fmla="*/ 137407 w 481132"/>
                <a:gd name="connsiteY25" fmla="*/ 46417 h 522426"/>
                <a:gd name="connsiteX26" fmla="*/ 175809 w 481132"/>
                <a:gd name="connsiteY26" fmla="*/ 4283 h 522426"/>
                <a:gd name="connsiteX27" fmla="*/ 166936 w 481132"/>
                <a:gd name="connsiteY27" fmla="*/ 62609 h 522426"/>
                <a:gd name="connsiteX28" fmla="*/ 181657 w 481132"/>
                <a:gd name="connsiteY28" fmla="*/ 164074 h 522426"/>
                <a:gd name="connsiteX29" fmla="*/ 208845 w 481132"/>
                <a:gd name="connsiteY29" fmla="*/ 43559 h 522426"/>
                <a:gd name="connsiteX30" fmla="*/ 244461 w 481132"/>
                <a:gd name="connsiteY30" fmla="*/ 3745 h 522426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9288 w 481132"/>
                <a:gd name="connsiteY2" fmla="*/ 1682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6741 w 481132"/>
                <a:gd name="connsiteY6" fmla="*/ 161565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79778 w 481132"/>
                <a:gd name="connsiteY10" fmla="*/ 161730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19 w 481132"/>
                <a:gd name="connsiteY20" fmla="*/ 1768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132"/>
                <a:gd name="connsiteY0" fmla="*/ 3306 h 521987"/>
                <a:gd name="connsiteX1" fmla="*/ 235515 w 481132"/>
                <a:gd name="connsiteY1" fmla="*/ 68838 h 521987"/>
                <a:gd name="connsiteX2" fmla="*/ 237922 w 481132"/>
                <a:gd name="connsiteY2" fmla="*/ 130155 h 521987"/>
                <a:gd name="connsiteX3" fmla="*/ 265995 w 481132"/>
                <a:gd name="connsiteY3" fmla="*/ 62171 h 521987"/>
                <a:gd name="connsiteX4" fmla="*/ 302299 w 481132"/>
                <a:gd name="connsiteY4" fmla="*/ 12044 h 521987"/>
                <a:gd name="connsiteX5" fmla="*/ 303142 w 481132"/>
                <a:gd name="connsiteY5" fmla="*/ 73601 h 521987"/>
                <a:gd name="connsiteX6" fmla="*/ 318108 w 481132"/>
                <a:gd name="connsiteY6" fmla="*/ 125370 h 521987"/>
                <a:gd name="connsiteX7" fmla="*/ 341242 w 481132"/>
                <a:gd name="connsiteY7" fmla="*/ 45978 h 521987"/>
                <a:gd name="connsiteX8" fmla="*/ 371444 w 481132"/>
                <a:gd name="connsiteY8" fmla="*/ 9560 h 521987"/>
                <a:gd name="connsiteX9" fmla="*/ 370771 w 481132"/>
                <a:gd name="connsiteY9" fmla="*/ 62170 h 521987"/>
                <a:gd name="connsiteX10" fmla="*/ 382512 w 481132"/>
                <a:gd name="connsiteY10" fmla="*/ 124582 h 521987"/>
                <a:gd name="connsiteX11" fmla="*/ 412680 w 481132"/>
                <a:gd name="connsiteY11" fmla="*/ 43120 h 521987"/>
                <a:gd name="connsiteX12" fmla="*/ 448295 w 481132"/>
                <a:gd name="connsiteY12" fmla="*/ 9974 h 521987"/>
                <a:gd name="connsiteX13" fmla="*/ 439350 w 481132"/>
                <a:gd name="connsiteY13" fmla="*/ 68838 h 521987"/>
                <a:gd name="connsiteX14" fmla="*/ 435503 w 481132"/>
                <a:gd name="connsiteY14" fmla="*/ 165397 h 521987"/>
                <a:gd name="connsiteX15" fmla="*/ 466484 w 481132"/>
                <a:gd name="connsiteY15" fmla="*/ 229801 h 521987"/>
                <a:gd name="connsiteX16" fmla="*/ 463791 w 481132"/>
                <a:gd name="connsiteY16" fmla="*/ 499961 h 521987"/>
                <a:gd name="connsiteX17" fmla="*/ 258331 w 481132"/>
                <a:gd name="connsiteY17" fmla="*/ 505282 h 521987"/>
                <a:gd name="connsiteX18" fmla="*/ 19325 w 481132"/>
                <a:gd name="connsiteY18" fmla="*/ 496523 h 521987"/>
                <a:gd name="connsiteX19" fmla="*/ 18766 w 481132"/>
                <a:gd name="connsiteY19" fmla="*/ 241891 h 521987"/>
                <a:gd name="connsiteX20" fmla="*/ 55420 w 481132"/>
                <a:gd name="connsiteY20" fmla="*/ 138727 h 521987"/>
                <a:gd name="connsiteX21" fmla="*/ 62160 w 481132"/>
                <a:gd name="connsiteY21" fmla="*/ 62171 h 521987"/>
                <a:gd name="connsiteX22" fmla="*/ 103931 w 481132"/>
                <a:gd name="connsiteY22" fmla="*/ 4424 h 521987"/>
                <a:gd name="connsiteX23" fmla="*/ 99307 w 481132"/>
                <a:gd name="connsiteY23" fmla="*/ 73601 h 521987"/>
                <a:gd name="connsiteX24" fmla="*/ 115224 w 481132"/>
                <a:gd name="connsiteY24" fmla="*/ 137753 h 521987"/>
                <a:gd name="connsiteX25" fmla="*/ 137407 w 481132"/>
                <a:gd name="connsiteY25" fmla="*/ 45978 h 521987"/>
                <a:gd name="connsiteX26" fmla="*/ 175809 w 481132"/>
                <a:gd name="connsiteY26" fmla="*/ 3844 h 521987"/>
                <a:gd name="connsiteX27" fmla="*/ 166936 w 481132"/>
                <a:gd name="connsiteY27" fmla="*/ 62170 h 521987"/>
                <a:gd name="connsiteX28" fmla="*/ 176188 w 481132"/>
                <a:gd name="connsiteY28" fmla="*/ 129345 h 521987"/>
                <a:gd name="connsiteX29" fmla="*/ 208845 w 481132"/>
                <a:gd name="connsiteY29" fmla="*/ 43120 h 521987"/>
                <a:gd name="connsiteX30" fmla="*/ 244461 w 481132"/>
                <a:gd name="connsiteY30" fmla="*/ 3306 h 521987"/>
                <a:gd name="connsiteX0" fmla="*/ 244461 w 481438"/>
                <a:gd name="connsiteY0" fmla="*/ 3306 h 521987"/>
                <a:gd name="connsiteX1" fmla="*/ 235515 w 481438"/>
                <a:gd name="connsiteY1" fmla="*/ 68838 h 521987"/>
                <a:gd name="connsiteX2" fmla="*/ 237922 w 481438"/>
                <a:gd name="connsiteY2" fmla="*/ 130155 h 521987"/>
                <a:gd name="connsiteX3" fmla="*/ 265995 w 481438"/>
                <a:gd name="connsiteY3" fmla="*/ 62171 h 521987"/>
                <a:gd name="connsiteX4" fmla="*/ 302299 w 481438"/>
                <a:gd name="connsiteY4" fmla="*/ 12044 h 521987"/>
                <a:gd name="connsiteX5" fmla="*/ 303142 w 481438"/>
                <a:gd name="connsiteY5" fmla="*/ 73601 h 521987"/>
                <a:gd name="connsiteX6" fmla="*/ 318108 w 481438"/>
                <a:gd name="connsiteY6" fmla="*/ 125370 h 521987"/>
                <a:gd name="connsiteX7" fmla="*/ 341242 w 481438"/>
                <a:gd name="connsiteY7" fmla="*/ 45978 h 521987"/>
                <a:gd name="connsiteX8" fmla="*/ 371444 w 481438"/>
                <a:gd name="connsiteY8" fmla="*/ 9560 h 521987"/>
                <a:gd name="connsiteX9" fmla="*/ 370771 w 481438"/>
                <a:gd name="connsiteY9" fmla="*/ 62170 h 521987"/>
                <a:gd name="connsiteX10" fmla="*/ 382512 w 481438"/>
                <a:gd name="connsiteY10" fmla="*/ 124582 h 521987"/>
                <a:gd name="connsiteX11" fmla="*/ 412680 w 481438"/>
                <a:gd name="connsiteY11" fmla="*/ 43120 h 521987"/>
                <a:gd name="connsiteX12" fmla="*/ 448295 w 481438"/>
                <a:gd name="connsiteY12" fmla="*/ 9974 h 521987"/>
                <a:gd name="connsiteX13" fmla="*/ 439350 w 481438"/>
                <a:gd name="connsiteY13" fmla="*/ 68838 h 521987"/>
                <a:gd name="connsiteX14" fmla="*/ 428668 w 481438"/>
                <a:gd name="connsiteY14" fmla="*/ 136822 h 521987"/>
                <a:gd name="connsiteX15" fmla="*/ 466484 w 481438"/>
                <a:gd name="connsiteY15" fmla="*/ 229801 h 521987"/>
                <a:gd name="connsiteX16" fmla="*/ 463791 w 481438"/>
                <a:gd name="connsiteY16" fmla="*/ 499961 h 521987"/>
                <a:gd name="connsiteX17" fmla="*/ 258331 w 481438"/>
                <a:gd name="connsiteY17" fmla="*/ 505282 h 521987"/>
                <a:gd name="connsiteX18" fmla="*/ 19325 w 481438"/>
                <a:gd name="connsiteY18" fmla="*/ 496523 h 521987"/>
                <a:gd name="connsiteX19" fmla="*/ 18766 w 481438"/>
                <a:gd name="connsiteY19" fmla="*/ 241891 h 521987"/>
                <a:gd name="connsiteX20" fmla="*/ 55420 w 481438"/>
                <a:gd name="connsiteY20" fmla="*/ 138727 h 521987"/>
                <a:gd name="connsiteX21" fmla="*/ 62160 w 481438"/>
                <a:gd name="connsiteY21" fmla="*/ 62171 h 521987"/>
                <a:gd name="connsiteX22" fmla="*/ 103931 w 481438"/>
                <a:gd name="connsiteY22" fmla="*/ 4424 h 521987"/>
                <a:gd name="connsiteX23" fmla="*/ 99307 w 481438"/>
                <a:gd name="connsiteY23" fmla="*/ 73601 h 521987"/>
                <a:gd name="connsiteX24" fmla="*/ 115224 w 481438"/>
                <a:gd name="connsiteY24" fmla="*/ 137753 h 521987"/>
                <a:gd name="connsiteX25" fmla="*/ 137407 w 481438"/>
                <a:gd name="connsiteY25" fmla="*/ 45978 h 521987"/>
                <a:gd name="connsiteX26" fmla="*/ 175809 w 481438"/>
                <a:gd name="connsiteY26" fmla="*/ 3844 h 521987"/>
                <a:gd name="connsiteX27" fmla="*/ 166936 w 481438"/>
                <a:gd name="connsiteY27" fmla="*/ 62170 h 521987"/>
                <a:gd name="connsiteX28" fmla="*/ 176188 w 481438"/>
                <a:gd name="connsiteY28" fmla="*/ 129345 h 521987"/>
                <a:gd name="connsiteX29" fmla="*/ 208845 w 481438"/>
                <a:gd name="connsiteY29" fmla="*/ 43120 h 521987"/>
                <a:gd name="connsiteX30" fmla="*/ 244461 w 481438"/>
                <a:gd name="connsiteY30" fmla="*/ 3306 h 521987"/>
                <a:gd name="connsiteX0" fmla="*/ 244461 w 481193"/>
                <a:gd name="connsiteY0" fmla="*/ 3306 h 521987"/>
                <a:gd name="connsiteX1" fmla="*/ 235515 w 481193"/>
                <a:gd name="connsiteY1" fmla="*/ 68838 h 521987"/>
                <a:gd name="connsiteX2" fmla="*/ 237922 w 481193"/>
                <a:gd name="connsiteY2" fmla="*/ 130155 h 521987"/>
                <a:gd name="connsiteX3" fmla="*/ 265995 w 481193"/>
                <a:gd name="connsiteY3" fmla="*/ 62171 h 521987"/>
                <a:gd name="connsiteX4" fmla="*/ 302299 w 481193"/>
                <a:gd name="connsiteY4" fmla="*/ 12044 h 521987"/>
                <a:gd name="connsiteX5" fmla="*/ 303142 w 481193"/>
                <a:gd name="connsiteY5" fmla="*/ 73601 h 521987"/>
                <a:gd name="connsiteX6" fmla="*/ 318108 w 481193"/>
                <a:gd name="connsiteY6" fmla="*/ 125370 h 521987"/>
                <a:gd name="connsiteX7" fmla="*/ 341242 w 481193"/>
                <a:gd name="connsiteY7" fmla="*/ 45978 h 521987"/>
                <a:gd name="connsiteX8" fmla="*/ 371444 w 481193"/>
                <a:gd name="connsiteY8" fmla="*/ 9560 h 521987"/>
                <a:gd name="connsiteX9" fmla="*/ 370771 w 481193"/>
                <a:gd name="connsiteY9" fmla="*/ 62170 h 521987"/>
                <a:gd name="connsiteX10" fmla="*/ 382512 w 481193"/>
                <a:gd name="connsiteY10" fmla="*/ 124582 h 521987"/>
                <a:gd name="connsiteX11" fmla="*/ 412680 w 481193"/>
                <a:gd name="connsiteY11" fmla="*/ 43120 h 521987"/>
                <a:gd name="connsiteX12" fmla="*/ 448295 w 481193"/>
                <a:gd name="connsiteY12" fmla="*/ 9974 h 521987"/>
                <a:gd name="connsiteX13" fmla="*/ 439350 w 481193"/>
                <a:gd name="connsiteY13" fmla="*/ 68838 h 521987"/>
                <a:gd name="connsiteX14" fmla="*/ 434136 w 481193"/>
                <a:gd name="connsiteY14" fmla="*/ 129202 h 521987"/>
                <a:gd name="connsiteX15" fmla="*/ 466484 w 481193"/>
                <a:gd name="connsiteY15" fmla="*/ 229801 h 521987"/>
                <a:gd name="connsiteX16" fmla="*/ 463791 w 481193"/>
                <a:gd name="connsiteY16" fmla="*/ 499961 h 521987"/>
                <a:gd name="connsiteX17" fmla="*/ 258331 w 481193"/>
                <a:gd name="connsiteY17" fmla="*/ 505282 h 521987"/>
                <a:gd name="connsiteX18" fmla="*/ 19325 w 481193"/>
                <a:gd name="connsiteY18" fmla="*/ 496523 h 521987"/>
                <a:gd name="connsiteX19" fmla="*/ 18766 w 481193"/>
                <a:gd name="connsiteY19" fmla="*/ 241891 h 521987"/>
                <a:gd name="connsiteX20" fmla="*/ 55420 w 481193"/>
                <a:gd name="connsiteY20" fmla="*/ 138727 h 521987"/>
                <a:gd name="connsiteX21" fmla="*/ 62160 w 481193"/>
                <a:gd name="connsiteY21" fmla="*/ 62171 h 521987"/>
                <a:gd name="connsiteX22" fmla="*/ 103931 w 481193"/>
                <a:gd name="connsiteY22" fmla="*/ 4424 h 521987"/>
                <a:gd name="connsiteX23" fmla="*/ 99307 w 481193"/>
                <a:gd name="connsiteY23" fmla="*/ 73601 h 521987"/>
                <a:gd name="connsiteX24" fmla="*/ 115224 w 481193"/>
                <a:gd name="connsiteY24" fmla="*/ 137753 h 521987"/>
                <a:gd name="connsiteX25" fmla="*/ 137407 w 481193"/>
                <a:gd name="connsiteY25" fmla="*/ 45978 h 521987"/>
                <a:gd name="connsiteX26" fmla="*/ 175809 w 481193"/>
                <a:gd name="connsiteY26" fmla="*/ 3844 h 521987"/>
                <a:gd name="connsiteX27" fmla="*/ 166936 w 481193"/>
                <a:gd name="connsiteY27" fmla="*/ 62170 h 521987"/>
                <a:gd name="connsiteX28" fmla="*/ 176188 w 481193"/>
                <a:gd name="connsiteY28" fmla="*/ 129345 h 521987"/>
                <a:gd name="connsiteX29" fmla="*/ 208845 w 481193"/>
                <a:gd name="connsiteY29" fmla="*/ 43120 h 521987"/>
                <a:gd name="connsiteX30" fmla="*/ 244461 w 481193"/>
                <a:gd name="connsiteY30" fmla="*/ 3306 h 521987"/>
                <a:gd name="connsiteX0" fmla="*/ 226304 w 463036"/>
                <a:gd name="connsiteY0" fmla="*/ 3306 h 522107"/>
                <a:gd name="connsiteX1" fmla="*/ 217358 w 463036"/>
                <a:gd name="connsiteY1" fmla="*/ 68838 h 522107"/>
                <a:gd name="connsiteX2" fmla="*/ 219765 w 463036"/>
                <a:gd name="connsiteY2" fmla="*/ 130155 h 522107"/>
                <a:gd name="connsiteX3" fmla="*/ 247838 w 463036"/>
                <a:gd name="connsiteY3" fmla="*/ 62171 h 522107"/>
                <a:gd name="connsiteX4" fmla="*/ 284142 w 463036"/>
                <a:gd name="connsiteY4" fmla="*/ 12044 h 522107"/>
                <a:gd name="connsiteX5" fmla="*/ 284985 w 463036"/>
                <a:gd name="connsiteY5" fmla="*/ 73601 h 522107"/>
                <a:gd name="connsiteX6" fmla="*/ 299951 w 463036"/>
                <a:gd name="connsiteY6" fmla="*/ 125370 h 522107"/>
                <a:gd name="connsiteX7" fmla="*/ 323085 w 463036"/>
                <a:gd name="connsiteY7" fmla="*/ 45978 h 522107"/>
                <a:gd name="connsiteX8" fmla="*/ 353287 w 463036"/>
                <a:gd name="connsiteY8" fmla="*/ 9560 h 522107"/>
                <a:gd name="connsiteX9" fmla="*/ 352614 w 463036"/>
                <a:gd name="connsiteY9" fmla="*/ 62170 h 522107"/>
                <a:gd name="connsiteX10" fmla="*/ 364355 w 463036"/>
                <a:gd name="connsiteY10" fmla="*/ 124582 h 522107"/>
                <a:gd name="connsiteX11" fmla="*/ 394523 w 463036"/>
                <a:gd name="connsiteY11" fmla="*/ 43120 h 522107"/>
                <a:gd name="connsiteX12" fmla="*/ 430138 w 463036"/>
                <a:gd name="connsiteY12" fmla="*/ 9974 h 522107"/>
                <a:gd name="connsiteX13" fmla="*/ 421193 w 463036"/>
                <a:gd name="connsiteY13" fmla="*/ 68838 h 522107"/>
                <a:gd name="connsiteX14" fmla="*/ 415979 w 463036"/>
                <a:gd name="connsiteY14" fmla="*/ 129202 h 522107"/>
                <a:gd name="connsiteX15" fmla="*/ 448327 w 463036"/>
                <a:gd name="connsiteY15" fmla="*/ 229801 h 522107"/>
                <a:gd name="connsiteX16" fmla="*/ 445634 w 463036"/>
                <a:gd name="connsiteY16" fmla="*/ 499961 h 522107"/>
                <a:gd name="connsiteX17" fmla="*/ 240174 w 463036"/>
                <a:gd name="connsiteY17" fmla="*/ 505282 h 522107"/>
                <a:gd name="connsiteX18" fmla="*/ 34079 w 463036"/>
                <a:gd name="connsiteY18" fmla="*/ 493657 h 522107"/>
                <a:gd name="connsiteX19" fmla="*/ 609 w 463036"/>
                <a:gd name="connsiteY19" fmla="*/ 241891 h 522107"/>
                <a:gd name="connsiteX20" fmla="*/ 37263 w 463036"/>
                <a:gd name="connsiteY20" fmla="*/ 138727 h 522107"/>
                <a:gd name="connsiteX21" fmla="*/ 44003 w 463036"/>
                <a:gd name="connsiteY21" fmla="*/ 62171 h 522107"/>
                <a:gd name="connsiteX22" fmla="*/ 85774 w 463036"/>
                <a:gd name="connsiteY22" fmla="*/ 4424 h 522107"/>
                <a:gd name="connsiteX23" fmla="*/ 81150 w 463036"/>
                <a:gd name="connsiteY23" fmla="*/ 73601 h 522107"/>
                <a:gd name="connsiteX24" fmla="*/ 97067 w 463036"/>
                <a:gd name="connsiteY24" fmla="*/ 137753 h 522107"/>
                <a:gd name="connsiteX25" fmla="*/ 119250 w 463036"/>
                <a:gd name="connsiteY25" fmla="*/ 45978 h 522107"/>
                <a:gd name="connsiteX26" fmla="*/ 157652 w 463036"/>
                <a:gd name="connsiteY26" fmla="*/ 3844 h 522107"/>
                <a:gd name="connsiteX27" fmla="*/ 148779 w 463036"/>
                <a:gd name="connsiteY27" fmla="*/ 62170 h 522107"/>
                <a:gd name="connsiteX28" fmla="*/ 158031 w 463036"/>
                <a:gd name="connsiteY28" fmla="*/ 129345 h 522107"/>
                <a:gd name="connsiteX29" fmla="*/ 190688 w 463036"/>
                <a:gd name="connsiteY29" fmla="*/ 43120 h 522107"/>
                <a:gd name="connsiteX30" fmla="*/ 226304 w 463036"/>
                <a:gd name="connsiteY30" fmla="*/ 3306 h 522107"/>
                <a:gd name="connsiteX0" fmla="*/ 226405 w 462837"/>
                <a:gd name="connsiteY0" fmla="*/ 3306 h 532376"/>
                <a:gd name="connsiteX1" fmla="*/ 217459 w 462837"/>
                <a:gd name="connsiteY1" fmla="*/ 68838 h 532376"/>
                <a:gd name="connsiteX2" fmla="*/ 219866 w 462837"/>
                <a:gd name="connsiteY2" fmla="*/ 130155 h 532376"/>
                <a:gd name="connsiteX3" fmla="*/ 247939 w 462837"/>
                <a:gd name="connsiteY3" fmla="*/ 62171 h 532376"/>
                <a:gd name="connsiteX4" fmla="*/ 284243 w 462837"/>
                <a:gd name="connsiteY4" fmla="*/ 12044 h 532376"/>
                <a:gd name="connsiteX5" fmla="*/ 285086 w 462837"/>
                <a:gd name="connsiteY5" fmla="*/ 73601 h 532376"/>
                <a:gd name="connsiteX6" fmla="*/ 300052 w 462837"/>
                <a:gd name="connsiteY6" fmla="*/ 125370 h 532376"/>
                <a:gd name="connsiteX7" fmla="*/ 323186 w 462837"/>
                <a:gd name="connsiteY7" fmla="*/ 45978 h 532376"/>
                <a:gd name="connsiteX8" fmla="*/ 353388 w 462837"/>
                <a:gd name="connsiteY8" fmla="*/ 9560 h 532376"/>
                <a:gd name="connsiteX9" fmla="*/ 352715 w 462837"/>
                <a:gd name="connsiteY9" fmla="*/ 62170 h 532376"/>
                <a:gd name="connsiteX10" fmla="*/ 364456 w 462837"/>
                <a:gd name="connsiteY10" fmla="*/ 124582 h 532376"/>
                <a:gd name="connsiteX11" fmla="*/ 394624 w 462837"/>
                <a:gd name="connsiteY11" fmla="*/ 43120 h 532376"/>
                <a:gd name="connsiteX12" fmla="*/ 430239 w 462837"/>
                <a:gd name="connsiteY12" fmla="*/ 9974 h 532376"/>
                <a:gd name="connsiteX13" fmla="*/ 421294 w 462837"/>
                <a:gd name="connsiteY13" fmla="*/ 68838 h 532376"/>
                <a:gd name="connsiteX14" fmla="*/ 416080 w 462837"/>
                <a:gd name="connsiteY14" fmla="*/ 129202 h 532376"/>
                <a:gd name="connsiteX15" fmla="*/ 448428 w 462837"/>
                <a:gd name="connsiteY15" fmla="*/ 229801 h 532376"/>
                <a:gd name="connsiteX16" fmla="*/ 445735 w 462837"/>
                <a:gd name="connsiteY16" fmla="*/ 499961 h 532376"/>
                <a:gd name="connsiteX17" fmla="*/ 244388 w 462837"/>
                <a:gd name="connsiteY17" fmla="*/ 526779 h 532376"/>
                <a:gd name="connsiteX18" fmla="*/ 34180 w 462837"/>
                <a:gd name="connsiteY18" fmla="*/ 493657 h 532376"/>
                <a:gd name="connsiteX19" fmla="*/ 710 w 462837"/>
                <a:gd name="connsiteY19" fmla="*/ 241891 h 532376"/>
                <a:gd name="connsiteX20" fmla="*/ 37364 w 462837"/>
                <a:gd name="connsiteY20" fmla="*/ 138727 h 532376"/>
                <a:gd name="connsiteX21" fmla="*/ 44104 w 462837"/>
                <a:gd name="connsiteY21" fmla="*/ 62171 h 532376"/>
                <a:gd name="connsiteX22" fmla="*/ 85875 w 462837"/>
                <a:gd name="connsiteY22" fmla="*/ 4424 h 532376"/>
                <a:gd name="connsiteX23" fmla="*/ 81251 w 462837"/>
                <a:gd name="connsiteY23" fmla="*/ 73601 h 532376"/>
                <a:gd name="connsiteX24" fmla="*/ 97168 w 462837"/>
                <a:gd name="connsiteY24" fmla="*/ 137753 h 532376"/>
                <a:gd name="connsiteX25" fmla="*/ 119351 w 462837"/>
                <a:gd name="connsiteY25" fmla="*/ 45978 h 532376"/>
                <a:gd name="connsiteX26" fmla="*/ 157753 w 462837"/>
                <a:gd name="connsiteY26" fmla="*/ 3844 h 532376"/>
                <a:gd name="connsiteX27" fmla="*/ 148880 w 462837"/>
                <a:gd name="connsiteY27" fmla="*/ 62170 h 532376"/>
                <a:gd name="connsiteX28" fmla="*/ 158132 w 462837"/>
                <a:gd name="connsiteY28" fmla="*/ 129345 h 532376"/>
                <a:gd name="connsiteX29" fmla="*/ 190789 w 462837"/>
                <a:gd name="connsiteY29" fmla="*/ 43120 h 532376"/>
                <a:gd name="connsiteX30" fmla="*/ 226405 w 462837"/>
                <a:gd name="connsiteY30" fmla="*/ 3306 h 532376"/>
                <a:gd name="connsiteX0" fmla="*/ 226405 w 457231"/>
                <a:gd name="connsiteY0" fmla="*/ 3306 h 530879"/>
                <a:gd name="connsiteX1" fmla="*/ 217459 w 457231"/>
                <a:gd name="connsiteY1" fmla="*/ 68838 h 530879"/>
                <a:gd name="connsiteX2" fmla="*/ 219866 w 457231"/>
                <a:gd name="connsiteY2" fmla="*/ 130155 h 530879"/>
                <a:gd name="connsiteX3" fmla="*/ 247939 w 457231"/>
                <a:gd name="connsiteY3" fmla="*/ 62171 h 530879"/>
                <a:gd name="connsiteX4" fmla="*/ 284243 w 457231"/>
                <a:gd name="connsiteY4" fmla="*/ 12044 h 530879"/>
                <a:gd name="connsiteX5" fmla="*/ 285086 w 457231"/>
                <a:gd name="connsiteY5" fmla="*/ 73601 h 530879"/>
                <a:gd name="connsiteX6" fmla="*/ 300052 w 457231"/>
                <a:gd name="connsiteY6" fmla="*/ 125370 h 530879"/>
                <a:gd name="connsiteX7" fmla="*/ 323186 w 457231"/>
                <a:gd name="connsiteY7" fmla="*/ 45978 h 530879"/>
                <a:gd name="connsiteX8" fmla="*/ 353388 w 457231"/>
                <a:gd name="connsiteY8" fmla="*/ 9560 h 530879"/>
                <a:gd name="connsiteX9" fmla="*/ 352715 w 457231"/>
                <a:gd name="connsiteY9" fmla="*/ 62170 h 530879"/>
                <a:gd name="connsiteX10" fmla="*/ 364456 w 457231"/>
                <a:gd name="connsiteY10" fmla="*/ 124582 h 530879"/>
                <a:gd name="connsiteX11" fmla="*/ 394624 w 457231"/>
                <a:gd name="connsiteY11" fmla="*/ 43120 h 530879"/>
                <a:gd name="connsiteX12" fmla="*/ 430239 w 457231"/>
                <a:gd name="connsiteY12" fmla="*/ 9974 h 530879"/>
                <a:gd name="connsiteX13" fmla="*/ 421294 w 457231"/>
                <a:gd name="connsiteY13" fmla="*/ 68838 h 530879"/>
                <a:gd name="connsiteX14" fmla="*/ 416080 w 457231"/>
                <a:gd name="connsiteY14" fmla="*/ 129202 h 530879"/>
                <a:gd name="connsiteX15" fmla="*/ 448428 w 457231"/>
                <a:gd name="connsiteY15" fmla="*/ 229801 h 530879"/>
                <a:gd name="connsiteX16" fmla="*/ 437508 w 457231"/>
                <a:gd name="connsiteY16" fmla="*/ 465566 h 530879"/>
                <a:gd name="connsiteX17" fmla="*/ 244388 w 457231"/>
                <a:gd name="connsiteY17" fmla="*/ 526779 h 530879"/>
                <a:gd name="connsiteX18" fmla="*/ 34180 w 457231"/>
                <a:gd name="connsiteY18" fmla="*/ 493657 h 530879"/>
                <a:gd name="connsiteX19" fmla="*/ 710 w 457231"/>
                <a:gd name="connsiteY19" fmla="*/ 241891 h 530879"/>
                <a:gd name="connsiteX20" fmla="*/ 37364 w 457231"/>
                <a:gd name="connsiteY20" fmla="*/ 138727 h 530879"/>
                <a:gd name="connsiteX21" fmla="*/ 44104 w 457231"/>
                <a:gd name="connsiteY21" fmla="*/ 62171 h 530879"/>
                <a:gd name="connsiteX22" fmla="*/ 85875 w 457231"/>
                <a:gd name="connsiteY22" fmla="*/ 4424 h 530879"/>
                <a:gd name="connsiteX23" fmla="*/ 81251 w 457231"/>
                <a:gd name="connsiteY23" fmla="*/ 73601 h 530879"/>
                <a:gd name="connsiteX24" fmla="*/ 97168 w 457231"/>
                <a:gd name="connsiteY24" fmla="*/ 137753 h 530879"/>
                <a:gd name="connsiteX25" fmla="*/ 119351 w 457231"/>
                <a:gd name="connsiteY25" fmla="*/ 45978 h 530879"/>
                <a:gd name="connsiteX26" fmla="*/ 157753 w 457231"/>
                <a:gd name="connsiteY26" fmla="*/ 3844 h 530879"/>
                <a:gd name="connsiteX27" fmla="*/ 148880 w 457231"/>
                <a:gd name="connsiteY27" fmla="*/ 62170 h 530879"/>
                <a:gd name="connsiteX28" fmla="*/ 158132 w 457231"/>
                <a:gd name="connsiteY28" fmla="*/ 129345 h 530879"/>
                <a:gd name="connsiteX29" fmla="*/ 190789 w 457231"/>
                <a:gd name="connsiteY29" fmla="*/ 43120 h 530879"/>
                <a:gd name="connsiteX30" fmla="*/ 226405 w 457231"/>
                <a:gd name="connsiteY30" fmla="*/ 3306 h 530879"/>
                <a:gd name="connsiteX0" fmla="*/ 226405 w 455959"/>
                <a:gd name="connsiteY0" fmla="*/ 3306 h 529406"/>
                <a:gd name="connsiteX1" fmla="*/ 217459 w 455959"/>
                <a:gd name="connsiteY1" fmla="*/ 68838 h 529406"/>
                <a:gd name="connsiteX2" fmla="*/ 219866 w 455959"/>
                <a:gd name="connsiteY2" fmla="*/ 130155 h 529406"/>
                <a:gd name="connsiteX3" fmla="*/ 247939 w 455959"/>
                <a:gd name="connsiteY3" fmla="*/ 62171 h 529406"/>
                <a:gd name="connsiteX4" fmla="*/ 284243 w 455959"/>
                <a:gd name="connsiteY4" fmla="*/ 12044 h 529406"/>
                <a:gd name="connsiteX5" fmla="*/ 285086 w 455959"/>
                <a:gd name="connsiteY5" fmla="*/ 73601 h 529406"/>
                <a:gd name="connsiteX6" fmla="*/ 300052 w 455959"/>
                <a:gd name="connsiteY6" fmla="*/ 125370 h 529406"/>
                <a:gd name="connsiteX7" fmla="*/ 323186 w 455959"/>
                <a:gd name="connsiteY7" fmla="*/ 45978 h 529406"/>
                <a:gd name="connsiteX8" fmla="*/ 353388 w 455959"/>
                <a:gd name="connsiteY8" fmla="*/ 9560 h 529406"/>
                <a:gd name="connsiteX9" fmla="*/ 352715 w 455959"/>
                <a:gd name="connsiteY9" fmla="*/ 62170 h 529406"/>
                <a:gd name="connsiteX10" fmla="*/ 364456 w 455959"/>
                <a:gd name="connsiteY10" fmla="*/ 124582 h 529406"/>
                <a:gd name="connsiteX11" fmla="*/ 394624 w 455959"/>
                <a:gd name="connsiteY11" fmla="*/ 43120 h 529406"/>
                <a:gd name="connsiteX12" fmla="*/ 430239 w 455959"/>
                <a:gd name="connsiteY12" fmla="*/ 9974 h 529406"/>
                <a:gd name="connsiteX13" fmla="*/ 421294 w 455959"/>
                <a:gd name="connsiteY13" fmla="*/ 68838 h 529406"/>
                <a:gd name="connsiteX14" fmla="*/ 416080 w 455959"/>
                <a:gd name="connsiteY14" fmla="*/ 129202 h 529406"/>
                <a:gd name="connsiteX15" fmla="*/ 448428 w 455959"/>
                <a:gd name="connsiteY15" fmla="*/ 229801 h 529406"/>
                <a:gd name="connsiteX16" fmla="*/ 435453 w 455959"/>
                <a:gd name="connsiteY16" fmla="*/ 485630 h 529406"/>
                <a:gd name="connsiteX17" fmla="*/ 244388 w 455959"/>
                <a:gd name="connsiteY17" fmla="*/ 526779 h 529406"/>
                <a:gd name="connsiteX18" fmla="*/ 34180 w 455959"/>
                <a:gd name="connsiteY18" fmla="*/ 493657 h 529406"/>
                <a:gd name="connsiteX19" fmla="*/ 710 w 455959"/>
                <a:gd name="connsiteY19" fmla="*/ 241891 h 529406"/>
                <a:gd name="connsiteX20" fmla="*/ 37364 w 455959"/>
                <a:gd name="connsiteY20" fmla="*/ 138727 h 529406"/>
                <a:gd name="connsiteX21" fmla="*/ 44104 w 455959"/>
                <a:gd name="connsiteY21" fmla="*/ 62171 h 529406"/>
                <a:gd name="connsiteX22" fmla="*/ 85875 w 455959"/>
                <a:gd name="connsiteY22" fmla="*/ 4424 h 529406"/>
                <a:gd name="connsiteX23" fmla="*/ 81251 w 455959"/>
                <a:gd name="connsiteY23" fmla="*/ 73601 h 529406"/>
                <a:gd name="connsiteX24" fmla="*/ 97168 w 455959"/>
                <a:gd name="connsiteY24" fmla="*/ 137753 h 529406"/>
                <a:gd name="connsiteX25" fmla="*/ 119351 w 455959"/>
                <a:gd name="connsiteY25" fmla="*/ 45978 h 529406"/>
                <a:gd name="connsiteX26" fmla="*/ 157753 w 455959"/>
                <a:gd name="connsiteY26" fmla="*/ 3844 h 529406"/>
                <a:gd name="connsiteX27" fmla="*/ 148880 w 455959"/>
                <a:gd name="connsiteY27" fmla="*/ 62170 h 529406"/>
                <a:gd name="connsiteX28" fmla="*/ 158132 w 455959"/>
                <a:gd name="connsiteY28" fmla="*/ 129345 h 529406"/>
                <a:gd name="connsiteX29" fmla="*/ 190789 w 455959"/>
                <a:gd name="connsiteY29" fmla="*/ 43120 h 529406"/>
                <a:gd name="connsiteX30" fmla="*/ 226405 w 455959"/>
                <a:gd name="connsiteY30" fmla="*/ 3306 h 529406"/>
                <a:gd name="connsiteX0" fmla="*/ 225839 w 455393"/>
                <a:gd name="connsiteY0" fmla="*/ 3306 h 529406"/>
                <a:gd name="connsiteX1" fmla="*/ 216893 w 455393"/>
                <a:gd name="connsiteY1" fmla="*/ 68838 h 529406"/>
                <a:gd name="connsiteX2" fmla="*/ 219300 w 455393"/>
                <a:gd name="connsiteY2" fmla="*/ 130155 h 529406"/>
                <a:gd name="connsiteX3" fmla="*/ 247373 w 455393"/>
                <a:gd name="connsiteY3" fmla="*/ 62171 h 529406"/>
                <a:gd name="connsiteX4" fmla="*/ 283677 w 455393"/>
                <a:gd name="connsiteY4" fmla="*/ 12044 h 529406"/>
                <a:gd name="connsiteX5" fmla="*/ 284520 w 455393"/>
                <a:gd name="connsiteY5" fmla="*/ 73601 h 529406"/>
                <a:gd name="connsiteX6" fmla="*/ 299486 w 455393"/>
                <a:gd name="connsiteY6" fmla="*/ 125370 h 529406"/>
                <a:gd name="connsiteX7" fmla="*/ 322620 w 455393"/>
                <a:gd name="connsiteY7" fmla="*/ 45978 h 529406"/>
                <a:gd name="connsiteX8" fmla="*/ 352822 w 455393"/>
                <a:gd name="connsiteY8" fmla="*/ 9560 h 529406"/>
                <a:gd name="connsiteX9" fmla="*/ 352149 w 455393"/>
                <a:gd name="connsiteY9" fmla="*/ 62170 h 529406"/>
                <a:gd name="connsiteX10" fmla="*/ 363890 w 455393"/>
                <a:gd name="connsiteY10" fmla="*/ 124582 h 529406"/>
                <a:gd name="connsiteX11" fmla="*/ 394058 w 455393"/>
                <a:gd name="connsiteY11" fmla="*/ 43120 h 529406"/>
                <a:gd name="connsiteX12" fmla="*/ 429673 w 455393"/>
                <a:gd name="connsiteY12" fmla="*/ 9974 h 529406"/>
                <a:gd name="connsiteX13" fmla="*/ 420728 w 455393"/>
                <a:gd name="connsiteY13" fmla="*/ 68838 h 529406"/>
                <a:gd name="connsiteX14" fmla="*/ 415514 w 455393"/>
                <a:gd name="connsiteY14" fmla="*/ 129202 h 529406"/>
                <a:gd name="connsiteX15" fmla="*/ 447862 w 455393"/>
                <a:gd name="connsiteY15" fmla="*/ 229801 h 529406"/>
                <a:gd name="connsiteX16" fmla="*/ 434887 w 455393"/>
                <a:gd name="connsiteY16" fmla="*/ 485630 h 529406"/>
                <a:gd name="connsiteX17" fmla="*/ 243822 w 455393"/>
                <a:gd name="connsiteY17" fmla="*/ 526779 h 529406"/>
                <a:gd name="connsiteX18" fmla="*/ 33614 w 455393"/>
                <a:gd name="connsiteY18" fmla="*/ 493657 h 529406"/>
                <a:gd name="connsiteX19" fmla="*/ 144 w 455393"/>
                <a:gd name="connsiteY19" fmla="*/ 241891 h 529406"/>
                <a:gd name="connsiteX20" fmla="*/ 22398 w 455393"/>
                <a:gd name="connsiteY20" fmla="*/ 138726 h 529406"/>
                <a:gd name="connsiteX21" fmla="*/ 43538 w 455393"/>
                <a:gd name="connsiteY21" fmla="*/ 62171 h 529406"/>
                <a:gd name="connsiteX22" fmla="*/ 85309 w 455393"/>
                <a:gd name="connsiteY22" fmla="*/ 4424 h 529406"/>
                <a:gd name="connsiteX23" fmla="*/ 80685 w 455393"/>
                <a:gd name="connsiteY23" fmla="*/ 73601 h 529406"/>
                <a:gd name="connsiteX24" fmla="*/ 96602 w 455393"/>
                <a:gd name="connsiteY24" fmla="*/ 137753 h 529406"/>
                <a:gd name="connsiteX25" fmla="*/ 118785 w 455393"/>
                <a:gd name="connsiteY25" fmla="*/ 45978 h 529406"/>
                <a:gd name="connsiteX26" fmla="*/ 157187 w 455393"/>
                <a:gd name="connsiteY26" fmla="*/ 3844 h 529406"/>
                <a:gd name="connsiteX27" fmla="*/ 148314 w 455393"/>
                <a:gd name="connsiteY27" fmla="*/ 62170 h 529406"/>
                <a:gd name="connsiteX28" fmla="*/ 157566 w 455393"/>
                <a:gd name="connsiteY28" fmla="*/ 129345 h 529406"/>
                <a:gd name="connsiteX29" fmla="*/ 190223 w 455393"/>
                <a:gd name="connsiteY29" fmla="*/ 43120 h 529406"/>
                <a:gd name="connsiteX30" fmla="*/ 225839 w 455393"/>
                <a:gd name="connsiteY30" fmla="*/ 3306 h 529406"/>
                <a:gd name="connsiteX0" fmla="*/ 225839 w 455393"/>
                <a:gd name="connsiteY0" fmla="*/ 3306 h 529857"/>
                <a:gd name="connsiteX1" fmla="*/ 216893 w 455393"/>
                <a:gd name="connsiteY1" fmla="*/ 68838 h 529857"/>
                <a:gd name="connsiteX2" fmla="*/ 219300 w 455393"/>
                <a:gd name="connsiteY2" fmla="*/ 130155 h 529857"/>
                <a:gd name="connsiteX3" fmla="*/ 247373 w 455393"/>
                <a:gd name="connsiteY3" fmla="*/ 62171 h 529857"/>
                <a:gd name="connsiteX4" fmla="*/ 283677 w 455393"/>
                <a:gd name="connsiteY4" fmla="*/ 12044 h 529857"/>
                <a:gd name="connsiteX5" fmla="*/ 284520 w 455393"/>
                <a:gd name="connsiteY5" fmla="*/ 73601 h 529857"/>
                <a:gd name="connsiteX6" fmla="*/ 299486 w 455393"/>
                <a:gd name="connsiteY6" fmla="*/ 125370 h 529857"/>
                <a:gd name="connsiteX7" fmla="*/ 322620 w 455393"/>
                <a:gd name="connsiteY7" fmla="*/ 45978 h 529857"/>
                <a:gd name="connsiteX8" fmla="*/ 352822 w 455393"/>
                <a:gd name="connsiteY8" fmla="*/ 9560 h 529857"/>
                <a:gd name="connsiteX9" fmla="*/ 352149 w 455393"/>
                <a:gd name="connsiteY9" fmla="*/ 62170 h 529857"/>
                <a:gd name="connsiteX10" fmla="*/ 363890 w 455393"/>
                <a:gd name="connsiteY10" fmla="*/ 124582 h 529857"/>
                <a:gd name="connsiteX11" fmla="*/ 394058 w 455393"/>
                <a:gd name="connsiteY11" fmla="*/ 43120 h 529857"/>
                <a:gd name="connsiteX12" fmla="*/ 429673 w 455393"/>
                <a:gd name="connsiteY12" fmla="*/ 9974 h 529857"/>
                <a:gd name="connsiteX13" fmla="*/ 420728 w 455393"/>
                <a:gd name="connsiteY13" fmla="*/ 68838 h 529857"/>
                <a:gd name="connsiteX14" fmla="*/ 415514 w 455393"/>
                <a:gd name="connsiteY14" fmla="*/ 129202 h 529857"/>
                <a:gd name="connsiteX15" fmla="*/ 447862 w 455393"/>
                <a:gd name="connsiteY15" fmla="*/ 229801 h 529857"/>
                <a:gd name="connsiteX16" fmla="*/ 434887 w 455393"/>
                <a:gd name="connsiteY16" fmla="*/ 485630 h 529857"/>
                <a:gd name="connsiteX17" fmla="*/ 243822 w 455393"/>
                <a:gd name="connsiteY17" fmla="*/ 526779 h 529857"/>
                <a:gd name="connsiteX18" fmla="*/ 33614 w 455393"/>
                <a:gd name="connsiteY18" fmla="*/ 493657 h 529857"/>
                <a:gd name="connsiteX19" fmla="*/ 145 w 455393"/>
                <a:gd name="connsiteY19" fmla="*/ 231859 h 529857"/>
                <a:gd name="connsiteX20" fmla="*/ 22398 w 455393"/>
                <a:gd name="connsiteY20" fmla="*/ 138726 h 529857"/>
                <a:gd name="connsiteX21" fmla="*/ 43538 w 455393"/>
                <a:gd name="connsiteY21" fmla="*/ 62171 h 529857"/>
                <a:gd name="connsiteX22" fmla="*/ 85309 w 455393"/>
                <a:gd name="connsiteY22" fmla="*/ 4424 h 529857"/>
                <a:gd name="connsiteX23" fmla="*/ 80685 w 455393"/>
                <a:gd name="connsiteY23" fmla="*/ 73601 h 529857"/>
                <a:gd name="connsiteX24" fmla="*/ 96602 w 455393"/>
                <a:gd name="connsiteY24" fmla="*/ 137753 h 529857"/>
                <a:gd name="connsiteX25" fmla="*/ 118785 w 455393"/>
                <a:gd name="connsiteY25" fmla="*/ 45978 h 529857"/>
                <a:gd name="connsiteX26" fmla="*/ 157187 w 455393"/>
                <a:gd name="connsiteY26" fmla="*/ 3844 h 529857"/>
                <a:gd name="connsiteX27" fmla="*/ 148314 w 455393"/>
                <a:gd name="connsiteY27" fmla="*/ 62170 h 529857"/>
                <a:gd name="connsiteX28" fmla="*/ 157566 w 455393"/>
                <a:gd name="connsiteY28" fmla="*/ 129345 h 529857"/>
                <a:gd name="connsiteX29" fmla="*/ 190223 w 455393"/>
                <a:gd name="connsiteY29" fmla="*/ 43120 h 529857"/>
                <a:gd name="connsiteX30" fmla="*/ 225839 w 455393"/>
                <a:gd name="connsiteY30" fmla="*/ 3306 h 529857"/>
                <a:gd name="connsiteX0" fmla="*/ 225839 w 453890"/>
                <a:gd name="connsiteY0" fmla="*/ 3306 h 529859"/>
                <a:gd name="connsiteX1" fmla="*/ 216893 w 453890"/>
                <a:gd name="connsiteY1" fmla="*/ 68838 h 529859"/>
                <a:gd name="connsiteX2" fmla="*/ 219300 w 453890"/>
                <a:gd name="connsiteY2" fmla="*/ 130155 h 529859"/>
                <a:gd name="connsiteX3" fmla="*/ 247373 w 453890"/>
                <a:gd name="connsiteY3" fmla="*/ 62171 h 529859"/>
                <a:gd name="connsiteX4" fmla="*/ 283677 w 453890"/>
                <a:gd name="connsiteY4" fmla="*/ 12044 h 529859"/>
                <a:gd name="connsiteX5" fmla="*/ 284520 w 453890"/>
                <a:gd name="connsiteY5" fmla="*/ 73601 h 529859"/>
                <a:gd name="connsiteX6" fmla="*/ 299486 w 453890"/>
                <a:gd name="connsiteY6" fmla="*/ 125370 h 529859"/>
                <a:gd name="connsiteX7" fmla="*/ 322620 w 453890"/>
                <a:gd name="connsiteY7" fmla="*/ 45978 h 529859"/>
                <a:gd name="connsiteX8" fmla="*/ 352822 w 453890"/>
                <a:gd name="connsiteY8" fmla="*/ 9560 h 529859"/>
                <a:gd name="connsiteX9" fmla="*/ 352149 w 453890"/>
                <a:gd name="connsiteY9" fmla="*/ 62170 h 529859"/>
                <a:gd name="connsiteX10" fmla="*/ 363890 w 453890"/>
                <a:gd name="connsiteY10" fmla="*/ 124582 h 529859"/>
                <a:gd name="connsiteX11" fmla="*/ 394058 w 453890"/>
                <a:gd name="connsiteY11" fmla="*/ 43120 h 529859"/>
                <a:gd name="connsiteX12" fmla="*/ 429673 w 453890"/>
                <a:gd name="connsiteY12" fmla="*/ 9974 h 529859"/>
                <a:gd name="connsiteX13" fmla="*/ 420728 w 453890"/>
                <a:gd name="connsiteY13" fmla="*/ 68838 h 529859"/>
                <a:gd name="connsiteX14" fmla="*/ 442255 w 453890"/>
                <a:gd name="connsiteY14" fmla="*/ 129202 h 529859"/>
                <a:gd name="connsiteX15" fmla="*/ 447862 w 453890"/>
                <a:gd name="connsiteY15" fmla="*/ 229801 h 529859"/>
                <a:gd name="connsiteX16" fmla="*/ 434887 w 453890"/>
                <a:gd name="connsiteY16" fmla="*/ 485630 h 529859"/>
                <a:gd name="connsiteX17" fmla="*/ 243822 w 453890"/>
                <a:gd name="connsiteY17" fmla="*/ 526779 h 529859"/>
                <a:gd name="connsiteX18" fmla="*/ 33614 w 453890"/>
                <a:gd name="connsiteY18" fmla="*/ 493657 h 529859"/>
                <a:gd name="connsiteX19" fmla="*/ 145 w 453890"/>
                <a:gd name="connsiteY19" fmla="*/ 231859 h 529859"/>
                <a:gd name="connsiteX20" fmla="*/ 22398 w 453890"/>
                <a:gd name="connsiteY20" fmla="*/ 138726 h 529859"/>
                <a:gd name="connsiteX21" fmla="*/ 43538 w 453890"/>
                <a:gd name="connsiteY21" fmla="*/ 62171 h 529859"/>
                <a:gd name="connsiteX22" fmla="*/ 85309 w 453890"/>
                <a:gd name="connsiteY22" fmla="*/ 4424 h 529859"/>
                <a:gd name="connsiteX23" fmla="*/ 80685 w 453890"/>
                <a:gd name="connsiteY23" fmla="*/ 73601 h 529859"/>
                <a:gd name="connsiteX24" fmla="*/ 96602 w 453890"/>
                <a:gd name="connsiteY24" fmla="*/ 137753 h 529859"/>
                <a:gd name="connsiteX25" fmla="*/ 118785 w 453890"/>
                <a:gd name="connsiteY25" fmla="*/ 45978 h 529859"/>
                <a:gd name="connsiteX26" fmla="*/ 157187 w 453890"/>
                <a:gd name="connsiteY26" fmla="*/ 3844 h 529859"/>
                <a:gd name="connsiteX27" fmla="*/ 148314 w 453890"/>
                <a:gd name="connsiteY27" fmla="*/ 62170 h 529859"/>
                <a:gd name="connsiteX28" fmla="*/ 157566 w 453890"/>
                <a:gd name="connsiteY28" fmla="*/ 129345 h 529859"/>
                <a:gd name="connsiteX29" fmla="*/ 190223 w 453890"/>
                <a:gd name="connsiteY29" fmla="*/ 43120 h 529859"/>
                <a:gd name="connsiteX30" fmla="*/ 225839 w 453890"/>
                <a:gd name="connsiteY30" fmla="*/ 3306 h 529859"/>
                <a:gd name="connsiteX0" fmla="*/ 226143 w 454194"/>
                <a:gd name="connsiteY0" fmla="*/ 3306 h 529857"/>
                <a:gd name="connsiteX1" fmla="*/ 217197 w 454194"/>
                <a:gd name="connsiteY1" fmla="*/ 68838 h 529857"/>
                <a:gd name="connsiteX2" fmla="*/ 219604 w 454194"/>
                <a:gd name="connsiteY2" fmla="*/ 130155 h 529857"/>
                <a:gd name="connsiteX3" fmla="*/ 247677 w 454194"/>
                <a:gd name="connsiteY3" fmla="*/ 62171 h 529857"/>
                <a:gd name="connsiteX4" fmla="*/ 283981 w 454194"/>
                <a:gd name="connsiteY4" fmla="*/ 12044 h 529857"/>
                <a:gd name="connsiteX5" fmla="*/ 284824 w 454194"/>
                <a:gd name="connsiteY5" fmla="*/ 73601 h 529857"/>
                <a:gd name="connsiteX6" fmla="*/ 299790 w 454194"/>
                <a:gd name="connsiteY6" fmla="*/ 125370 h 529857"/>
                <a:gd name="connsiteX7" fmla="*/ 322924 w 454194"/>
                <a:gd name="connsiteY7" fmla="*/ 45978 h 529857"/>
                <a:gd name="connsiteX8" fmla="*/ 353126 w 454194"/>
                <a:gd name="connsiteY8" fmla="*/ 9560 h 529857"/>
                <a:gd name="connsiteX9" fmla="*/ 352453 w 454194"/>
                <a:gd name="connsiteY9" fmla="*/ 62170 h 529857"/>
                <a:gd name="connsiteX10" fmla="*/ 364194 w 454194"/>
                <a:gd name="connsiteY10" fmla="*/ 124582 h 529857"/>
                <a:gd name="connsiteX11" fmla="*/ 394362 w 454194"/>
                <a:gd name="connsiteY11" fmla="*/ 43120 h 529857"/>
                <a:gd name="connsiteX12" fmla="*/ 429977 w 454194"/>
                <a:gd name="connsiteY12" fmla="*/ 9974 h 529857"/>
                <a:gd name="connsiteX13" fmla="*/ 421032 w 454194"/>
                <a:gd name="connsiteY13" fmla="*/ 68838 h 529857"/>
                <a:gd name="connsiteX14" fmla="*/ 442559 w 454194"/>
                <a:gd name="connsiteY14" fmla="*/ 129202 h 529857"/>
                <a:gd name="connsiteX15" fmla="*/ 448166 w 454194"/>
                <a:gd name="connsiteY15" fmla="*/ 229801 h 529857"/>
                <a:gd name="connsiteX16" fmla="*/ 435191 w 454194"/>
                <a:gd name="connsiteY16" fmla="*/ 485630 h 529857"/>
                <a:gd name="connsiteX17" fmla="*/ 244126 w 454194"/>
                <a:gd name="connsiteY17" fmla="*/ 526779 h 529857"/>
                <a:gd name="connsiteX18" fmla="*/ 33918 w 454194"/>
                <a:gd name="connsiteY18" fmla="*/ 493657 h 529857"/>
                <a:gd name="connsiteX19" fmla="*/ 449 w 454194"/>
                <a:gd name="connsiteY19" fmla="*/ 231859 h 529857"/>
                <a:gd name="connsiteX20" fmla="*/ 16530 w 454194"/>
                <a:gd name="connsiteY20" fmla="*/ 151625 h 529857"/>
                <a:gd name="connsiteX21" fmla="*/ 43842 w 454194"/>
                <a:gd name="connsiteY21" fmla="*/ 62171 h 529857"/>
                <a:gd name="connsiteX22" fmla="*/ 85613 w 454194"/>
                <a:gd name="connsiteY22" fmla="*/ 4424 h 529857"/>
                <a:gd name="connsiteX23" fmla="*/ 80989 w 454194"/>
                <a:gd name="connsiteY23" fmla="*/ 73601 h 529857"/>
                <a:gd name="connsiteX24" fmla="*/ 96906 w 454194"/>
                <a:gd name="connsiteY24" fmla="*/ 137753 h 529857"/>
                <a:gd name="connsiteX25" fmla="*/ 119089 w 454194"/>
                <a:gd name="connsiteY25" fmla="*/ 45978 h 529857"/>
                <a:gd name="connsiteX26" fmla="*/ 157491 w 454194"/>
                <a:gd name="connsiteY26" fmla="*/ 3844 h 529857"/>
                <a:gd name="connsiteX27" fmla="*/ 148618 w 454194"/>
                <a:gd name="connsiteY27" fmla="*/ 62170 h 529857"/>
                <a:gd name="connsiteX28" fmla="*/ 157870 w 454194"/>
                <a:gd name="connsiteY28" fmla="*/ 129345 h 529857"/>
                <a:gd name="connsiteX29" fmla="*/ 190527 w 454194"/>
                <a:gd name="connsiteY29" fmla="*/ 43120 h 529857"/>
                <a:gd name="connsiteX30" fmla="*/ 226143 w 454194"/>
                <a:gd name="connsiteY30" fmla="*/ 3306 h 529857"/>
                <a:gd name="connsiteX0" fmla="*/ 225880 w 453931"/>
                <a:gd name="connsiteY0" fmla="*/ 3306 h 526992"/>
                <a:gd name="connsiteX1" fmla="*/ 216934 w 453931"/>
                <a:gd name="connsiteY1" fmla="*/ 68838 h 526992"/>
                <a:gd name="connsiteX2" fmla="*/ 219341 w 453931"/>
                <a:gd name="connsiteY2" fmla="*/ 130155 h 526992"/>
                <a:gd name="connsiteX3" fmla="*/ 247414 w 453931"/>
                <a:gd name="connsiteY3" fmla="*/ 62171 h 526992"/>
                <a:gd name="connsiteX4" fmla="*/ 283718 w 453931"/>
                <a:gd name="connsiteY4" fmla="*/ 12044 h 526992"/>
                <a:gd name="connsiteX5" fmla="*/ 284561 w 453931"/>
                <a:gd name="connsiteY5" fmla="*/ 73601 h 526992"/>
                <a:gd name="connsiteX6" fmla="*/ 299527 w 453931"/>
                <a:gd name="connsiteY6" fmla="*/ 125370 h 526992"/>
                <a:gd name="connsiteX7" fmla="*/ 322661 w 453931"/>
                <a:gd name="connsiteY7" fmla="*/ 45978 h 526992"/>
                <a:gd name="connsiteX8" fmla="*/ 352863 w 453931"/>
                <a:gd name="connsiteY8" fmla="*/ 9560 h 526992"/>
                <a:gd name="connsiteX9" fmla="*/ 352190 w 453931"/>
                <a:gd name="connsiteY9" fmla="*/ 62170 h 526992"/>
                <a:gd name="connsiteX10" fmla="*/ 363931 w 453931"/>
                <a:gd name="connsiteY10" fmla="*/ 124582 h 526992"/>
                <a:gd name="connsiteX11" fmla="*/ 394099 w 453931"/>
                <a:gd name="connsiteY11" fmla="*/ 43120 h 526992"/>
                <a:gd name="connsiteX12" fmla="*/ 429714 w 453931"/>
                <a:gd name="connsiteY12" fmla="*/ 9974 h 526992"/>
                <a:gd name="connsiteX13" fmla="*/ 420769 w 453931"/>
                <a:gd name="connsiteY13" fmla="*/ 68838 h 526992"/>
                <a:gd name="connsiteX14" fmla="*/ 442296 w 453931"/>
                <a:gd name="connsiteY14" fmla="*/ 129202 h 526992"/>
                <a:gd name="connsiteX15" fmla="*/ 447903 w 453931"/>
                <a:gd name="connsiteY15" fmla="*/ 229801 h 526992"/>
                <a:gd name="connsiteX16" fmla="*/ 434928 w 453931"/>
                <a:gd name="connsiteY16" fmla="*/ 485630 h 526992"/>
                <a:gd name="connsiteX17" fmla="*/ 243863 w 453931"/>
                <a:gd name="connsiteY17" fmla="*/ 526779 h 526992"/>
                <a:gd name="connsiteX18" fmla="*/ 33655 w 453931"/>
                <a:gd name="connsiteY18" fmla="*/ 493657 h 526992"/>
                <a:gd name="connsiteX19" fmla="*/ 26553 w 453931"/>
                <a:gd name="connsiteY19" fmla="*/ 345287 h 526992"/>
                <a:gd name="connsiteX20" fmla="*/ 186 w 453931"/>
                <a:gd name="connsiteY20" fmla="*/ 231859 h 526992"/>
                <a:gd name="connsiteX21" fmla="*/ 16267 w 453931"/>
                <a:gd name="connsiteY21" fmla="*/ 151625 h 526992"/>
                <a:gd name="connsiteX22" fmla="*/ 43579 w 453931"/>
                <a:gd name="connsiteY22" fmla="*/ 62171 h 526992"/>
                <a:gd name="connsiteX23" fmla="*/ 85350 w 453931"/>
                <a:gd name="connsiteY23" fmla="*/ 4424 h 526992"/>
                <a:gd name="connsiteX24" fmla="*/ 80726 w 453931"/>
                <a:gd name="connsiteY24" fmla="*/ 73601 h 526992"/>
                <a:gd name="connsiteX25" fmla="*/ 96643 w 453931"/>
                <a:gd name="connsiteY25" fmla="*/ 137753 h 526992"/>
                <a:gd name="connsiteX26" fmla="*/ 118826 w 453931"/>
                <a:gd name="connsiteY26" fmla="*/ 45978 h 526992"/>
                <a:gd name="connsiteX27" fmla="*/ 157228 w 453931"/>
                <a:gd name="connsiteY27" fmla="*/ 3844 h 526992"/>
                <a:gd name="connsiteX28" fmla="*/ 148355 w 453931"/>
                <a:gd name="connsiteY28" fmla="*/ 62170 h 526992"/>
                <a:gd name="connsiteX29" fmla="*/ 157607 w 453931"/>
                <a:gd name="connsiteY29" fmla="*/ 129345 h 526992"/>
                <a:gd name="connsiteX30" fmla="*/ 190264 w 453931"/>
                <a:gd name="connsiteY30" fmla="*/ 43120 h 526992"/>
                <a:gd name="connsiteX31" fmla="*/ 225880 w 453931"/>
                <a:gd name="connsiteY31" fmla="*/ 3306 h 526992"/>
                <a:gd name="connsiteX0" fmla="*/ 225880 w 449126"/>
                <a:gd name="connsiteY0" fmla="*/ 3306 h 526994"/>
                <a:gd name="connsiteX1" fmla="*/ 216934 w 449126"/>
                <a:gd name="connsiteY1" fmla="*/ 68838 h 526994"/>
                <a:gd name="connsiteX2" fmla="*/ 219341 w 449126"/>
                <a:gd name="connsiteY2" fmla="*/ 130155 h 526994"/>
                <a:gd name="connsiteX3" fmla="*/ 247414 w 449126"/>
                <a:gd name="connsiteY3" fmla="*/ 62171 h 526994"/>
                <a:gd name="connsiteX4" fmla="*/ 283718 w 449126"/>
                <a:gd name="connsiteY4" fmla="*/ 12044 h 526994"/>
                <a:gd name="connsiteX5" fmla="*/ 284561 w 449126"/>
                <a:gd name="connsiteY5" fmla="*/ 73601 h 526994"/>
                <a:gd name="connsiteX6" fmla="*/ 299527 w 449126"/>
                <a:gd name="connsiteY6" fmla="*/ 125370 h 526994"/>
                <a:gd name="connsiteX7" fmla="*/ 322661 w 449126"/>
                <a:gd name="connsiteY7" fmla="*/ 45978 h 526994"/>
                <a:gd name="connsiteX8" fmla="*/ 352863 w 449126"/>
                <a:gd name="connsiteY8" fmla="*/ 9560 h 526994"/>
                <a:gd name="connsiteX9" fmla="*/ 352190 w 449126"/>
                <a:gd name="connsiteY9" fmla="*/ 62170 h 526994"/>
                <a:gd name="connsiteX10" fmla="*/ 363931 w 449126"/>
                <a:gd name="connsiteY10" fmla="*/ 124582 h 526994"/>
                <a:gd name="connsiteX11" fmla="*/ 394099 w 449126"/>
                <a:gd name="connsiteY11" fmla="*/ 43120 h 526994"/>
                <a:gd name="connsiteX12" fmla="*/ 429714 w 449126"/>
                <a:gd name="connsiteY12" fmla="*/ 9974 h 526994"/>
                <a:gd name="connsiteX13" fmla="*/ 420769 w 449126"/>
                <a:gd name="connsiteY13" fmla="*/ 68838 h 526994"/>
                <a:gd name="connsiteX14" fmla="*/ 442296 w 449126"/>
                <a:gd name="connsiteY14" fmla="*/ 129202 h 526994"/>
                <a:gd name="connsiteX15" fmla="*/ 447903 w 449126"/>
                <a:gd name="connsiteY15" fmla="*/ 229801 h 526994"/>
                <a:gd name="connsiteX16" fmla="*/ 421478 w 449126"/>
                <a:gd name="connsiteY16" fmla="*/ 358186 h 526994"/>
                <a:gd name="connsiteX17" fmla="*/ 434928 w 449126"/>
                <a:gd name="connsiteY17" fmla="*/ 485630 h 526994"/>
                <a:gd name="connsiteX18" fmla="*/ 243863 w 449126"/>
                <a:gd name="connsiteY18" fmla="*/ 526779 h 526994"/>
                <a:gd name="connsiteX19" fmla="*/ 33655 w 449126"/>
                <a:gd name="connsiteY19" fmla="*/ 493657 h 526994"/>
                <a:gd name="connsiteX20" fmla="*/ 26553 w 449126"/>
                <a:gd name="connsiteY20" fmla="*/ 345287 h 526994"/>
                <a:gd name="connsiteX21" fmla="*/ 186 w 449126"/>
                <a:gd name="connsiteY21" fmla="*/ 231859 h 526994"/>
                <a:gd name="connsiteX22" fmla="*/ 16267 w 449126"/>
                <a:gd name="connsiteY22" fmla="*/ 151625 h 526994"/>
                <a:gd name="connsiteX23" fmla="*/ 43579 w 449126"/>
                <a:gd name="connsiteY23" fmla="*/ 62171 h 526994"/>
                <a:gd name="connsiteX24" fmla="*/ 85350 w 449126"/>
                <a:gd name="connsiteY24" fmla="*/ 4424 h 526994"/>
                <a:gd name="connsiteX25" fmla="*/ 80726 w 449126"/>
                <a:gd name="connsiteY25" fmla="*/ 73601 h 526994"/>
                <a:gd name="connsiteX26" fmla="*/ 96643 w 449126"/>
                <a:gd name="connsiteY26" fmla="*/ 137753 h 526994"/>
                <a:gd name="connsiteX27" fmla="*/ 118826 w 449126"/>
                <a:gd name="connsiteY27" fmla="*/ 45978 h 526994"/>
                <a:gd name="connsiteX28" fmla="*/ 157228 w 449126"/>
                <a:gd name="connsiteY28" fmla="*/ 3844 h 526994"/>
                <a:gd name="connsiteX29" fmla="*/ 148355 w 449126"/>
                <a:gd name="connsiteY29" fmla="*/ 62170 h 526994"/>
                <a:gd name="connsiteX30" fmla="*/ 157607 w 449126"/>
                <a:gd name="connsiteY30" fmla="*/ 129345 h 526994"/>
                <a:gd name="connsiteX31" fmla="*/ 190264 w 449126"/>
                <a:gd name="connsiteY31" fmla="*/ 43120 h 526994"/>
                <a:gd name="connsiteX32" fmla="*/ 225880 w 449126"/>
                <a:gd name="connsiteY32" fmla="*/ 3306 h 526994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55486"/>
                <a:gd name="connsiteX1" fmla="*/ 216934 w 449126"/>
                <a:gd name="connsiteY1" fmla="*/ 68838 h 555486"/>
                <a:gd name="connsiteX2" fmla="*/ 219341 w 449126"/>
                <a:gd name="connsiteY2" fmla="*/ 130155 h 555486"/>
                <a:gd name="connsiteX3" fmla="*/ 247414 w 449126"/>
                <a:gd name="connsiteY3" fmla="*/ 62171 h 555486"/>
                <a:gd name="connsiteX4" fmla="*/ 283718 w 449126"/>
                <a:gd name="connsiteY4" fmla="*/ 12044 h 555486"/>
                <a:gd name="connsiteX5" fmla="*/ 284561 w 449126"/>
                <a:gd name="connsiteY5" fmla="*/ 73601 h 555486"/>
                <a:gd name="connsiteX6" fmla="*/ 299527 w 449126"/>
                <a:gd name="connsiteY6" fmla="*/ 125370 h 555486"/>
                <a:gd name="connsiteX7" fmla="*/ 322661 w 449126"/>
                <a:gd name="connsiteY7" fmla="*/ 45978 h 555486"/>
                <a:gd name="connsiteX8" fmla="*/ 352863 w 449126"/>
                <a:gd name="connsiteY8" fmla="*/ 9560 h 555486"/>
                <a:gd name="connsiteX9" fmla="*/ 352190 w 449126"/>
                <a:gd name="connsiteY9" fmla="*/ 62170 h 555486"/>
                <a:gd name="connsiteX10" fmla="*/ 363931 w 449126"/>
                <a:gd name="connsiteY10" fmla="*/ 124582 h 555486"/>
                <a:gd name="connsiteX11" fmla="*/ 394099 w 449126"/>
                <a:gd name="connsiteY11" fmla="*/ 43120 h 555486"/>
                <a:gd name="connsiteX12" fmla="*/ 429714 w 449126"/>
                <a:gd name="connsiteY12" fmla="*/ 9974 h 555486"/>
                <a:gd name="connsiteX13" fmla="*/ 420769 w 449126"/>
                <a:gd name="connsiteY13" fmla="*/ 68838 h 555486"/>
                <a:gd name="connsiteX14" fmla="*/ 442296 w 449126"/>
                <a:gd name="connsiteY14" fmla="*/ 129202 h 555486"/>
                <a:gd name="connsiteX15" fmla="*/ 447903 w 449126"/>
                <a:gd name="connsiteY15" fmla="*/ 229801 h 555486"/>
                <a:gd name="connsiteX16" fmla="*/ 421478 w 449126"/>
                <a:gd name="connsiteY16" fmla="*/ 358186 h 555486"/>
                <a:gd name="connsiteX17" fmla="*/ 434928 w 449126"/>
                <a:gd name="connsiteY17" fmla="*/ 485630 h 555486"/>
                <a:gd name="connsiteX18" fmla="*/ 235636 w 449126"/>
                <a:gd name="connsiteY18" fmla="*/ 555441 h 555486"/>
                <a:gd name="connsiteX19" fmla="*/ 33655 w 449126"/>
                <a:gd name="connsiteY19" fmla="*/ 493657 h 555486"/>
                <a:gd name="connsiteX20" fmla="*/ 26553 w 449126"/>
                <a:gd name="connsiteY20" fmla="*/ 345287 h 555486"/>
                <a:gd name="connsiteX21" fmla="*/ 186 w 449126"/>
                <a:gd name="connsiteY21" fmla="*/ 231859 h 555486"/>
                <a:gd name="connsiteX22" fmla="*/ 16267 w 449126"/>
                <a:gd name="connsiteY22" fmla="*/ 151625 h 555486"/>
                <a:gd name="connsiteX23" fmla="*/ 43579 w 449126"/>
                <a:gd name="connsiteY23" fmla="*/ 62171 h 555486"/>
                <a:gd name="connsiteX24" fmla="*/ 85350 w 449126"/>
                <a:gd name="connsiteY24" fmla="*/ 4424 h 555486"/>
                <a:gd name="connsiteX25" fmla="*/ 80726 w 449126"/>
                <a:gd name="connsiteY25" fmla="*/ 73601 h 555486"/>
                <a:gd name="connsiteX26" fmla="*/ 96643 w 449126"/>
                <a:gd name="connsiteY26" fmla="*/ 137753 h 555486"/>
                <a:gd name="connsiteX27" fmla="*/ 118826 w 449126"/>
                <a:gd name="connsiteY27" fmla="*/ 45978 h 555486"/>
                <a:gd name="connsiteX28" fmla="*/ 157228 w 449126"/>
                <a:gd name="connsiteY28" fmla="*/ 3844 h 555486"/>
                <a:gd name="connsiteX29" fmla="*/ 148355 w 449126"/>
                <a:gd name="connsiteY29" fmla="*/ 62170 h 555486"/>
                <a:gd name="connsiteX30" fmla="*/ 157607 w 449126"/>
                <a:gd name="connsiteY30" fmla="*/ 129345 h 555486"/>
                <a:gd name="connsiteX31" fmla="*/ 190264 w 449126"/>
                <a:gd name="connsiteY31" fmla="*/ 43120 h 555486"/>
                <a:gd name="connsiteX32" fmla="*/ 225880 w 449126"/>
                <a:gd name="connsiteY32" fmla="*/ 3306 h 555486"/>
                <a:gd name="connsiteX0" fmla="*/ 225880 w 449126"/>
                <a:gd name="connsiteY0" fmla="*/ 3306 h 520224"/>
                <a:gd name="connsiteX1" fmla="*/ 216934 w 449126"/>
                <a:gd name="connsiteY1" fmla="*/ 68838 h 520224"/>
                <a:gd name="connsiteX2" fmla="*/ 219341 w 449126"/>
                <a:gd name="connsiteY2" fmla="*/ 130155 h 520224"/>
                <a:gd name="connsiteX3" fmla="*/ 247414 w 449126"/>
                <a:gd name="connsiteY3" fmla="*/ 62171 h 520224"/>
                <a:gd name="connsiteX4" fmla="*/ 283718 w 449126"/>
                <a:gd name="connsiteY4" fmla="*/ 12044 h 520224"/>
                <a:gd name="connsiteX5" fmla="*/ 284561 w 449126"/>
                <a:gd name="connsiteY5" fmla="*/ 73601 h 520224"/>
                <a:gd name="connsiteX6" fmla="*/ 299527 w 449126"/>
                <a:gd name="connsiteY6" fmla="*/ 125370 h 520224"/>
                <a:gd name="connsiteX7" fmla="*/ 322661 w 449126"/>
                <a:gd name="connsiteY7" fmla="*/ 45978 h 520224"/>
                <a:gd name="connsiteX8" fmla="*/ 352863 w 449126"/>
                <a:gd name="connsiteY8" fmla="*/ 9560 h 520224"/>
                <a:gd name="connsiteX9" fmla="*/ 352190 w 449126"/>
                <a:gd name="connsiteY9" fmla="*/ 62170 h 520224"/>
                <a:gd name="connsiteX10" fmla="*/ 363931 w 449126"/>
                <a:gd name="connsiteY10" fmla="*/ 124582 h 520224"/>
                <a:gd name="connsiteX11" fmla="*/ 394099 w 449126"/>
                <a:gd name="connsiteY11" fmla="*/ 43120 h 520224"/>
                <a:gd name="connsiteX12" fmla="*/ 429714 w 449126"/>
                <a:gd name="connsiteY12" fmla="*/ 9974 h 520224"/>
                <a:gd name="connsiteX13" fmla="*/ 420769 w 449126"/>
                <a:gd name="connsiteY13" fmla="*/ 68838 h 520224"/>
                <a:gd name="connsiteX14" fmla="*/ 442296 w 449126"/>
                <a:gd name="connsiteY14" fmla="*/ 129202 h 520224"/>
                <a:gd name="connsiteX15" fmla="*/ 447903 w 449126"/>
                <a:gd name="connsiteY15" fmla="*/ 229801 h 520224"/>
                <a:gd name="connsiteX16" fmla="*/ 421478 w 449126"/>
                <a:gd name="connsiteY16" fmla="*/ 358186 h 520224"/>
                <a:gd name="connsiteX17" fmla="*/ 434928 w 449126"/>
                <a:gd name="connsiteY17" fmla="*/ 485630 h 520224"/>
                <a:gd name="connsiteX18" fmla="*/ 227923 w 449126"/>
                <a:gd name="connsiteY18" fmla="*/ 519614 h 520224"/>
                <a:gd name="connsiteX19" fmla="*/ 33655 w 449126"/>
                <a:gd name="connsiteY19" fmla="*/ 493657 h 520224"/>
                <a:gd name="connsiteX20" fmla="*/ 26553 w 449126"/>
                <a:gd name="connsiteY20" fmla="*/ 345287 h 520224"/>
                <a:gd name="connsiteX21" fmla="*/ 186 w 449126"/>
                <a:gd name="connsiteY21" fmla="*/ 231859 h 520224"/>
                <a:gd name="connsiteX22" fmla="*/ 16267 w 449126"/>
                <a:gd name="connsiteY22" fmla="*/ 151625 h 520224"/>
                <a:gd name="connsiteX23" fmla="*/ 43579 w 449126"/>
                <a:gd name="connsiteY23" fmla="*/ 62171 h 520224"/>
                <a:gd name="connsiteX24" fmla="*/ 85350 w 449126"/>
                <a:gd name="connsiteY24" fmla="*/ 4424 h 520224"/>
                <a:gd name="connsiteX25" fmla="*/ 80726 w 449126"/>
                <a:gd name="connsiteY25" fmla="*/ 73601 h 520224"/>
                <a:gd name="connsiteX26" fmla="*/ 96643 w 449126"/>
                <a:gd name="connsiteY26" fmla="*/ 137753 h 520224"/>
                <a:gd name="connsiteX27" fmla="*/ 118826 w 449126"/>
                <a:gd name="connsiteY27" fmla="*/ 45978 h 520224"/>
                <a:gd name="connsiteX28" fmla="*/ 157228 w 449126"/>
                <a:gd name="connsiteY28" fmla="*/ 3844 h 520224"/>
                <a:gd name="connsiteX29" fmla="*/ 148355 w 449126"/>
                <a:gd name="connsiteY29" fmla="*/ 62170 h 520224"/>
                <a:gd name="connsiteX30" fmla="*/ 157607 w 449126"/>
                <a:gd name="connsiteY30" fmla="*/ 129345 h 520224"/>
                <a:gd name="connsiteX31" fmla="*/ 190264 w 449126"/>
                <a:gd name="connsiteY31" fmla="*/ 43120 h 520224"/>
                <a:gd name="connsiteX32" fmla="*/ 225880 w 449126"/>
                <a:gd name="connsiteY32" fmla="*/ 3306 h 520224"/>
                <a:gd name="connsiteX0" fmla="*/ 225880 w 449126"/>
                <a:gd name="connsiteY0" fmla="*/ 3306 h 520245"/>
                <a:gd name="connsiteX1" fmla="*/ 216934 w 449126"/>
                <a:gd name="connsiteY1" fmla="*/ 68838 h 520245"/>
                <a:gd name="connsiteX2" fmla="*/ 219341 w 449126"/>
                <a:gd name="connsiteY2" fmla="*/ 130155 h 520245"/>
                <a:gd name="connsiteX3" fmla="*/ 247414 w 449126"/>
                <a:gd name="connsiteY3" fmla="*/ 62171 h 520245"/>
                <a:gd name="connsiteX4" fmla="*/ 283718 w 449126"/>
                <a:gd name="connsiteY4" fmla="*/ 12044 h 520245"/>
                <a:gd name="connsiteX5" fmla="*/ 284561 w 449126"/>
                <a:gd name="connsiteY5" fmla="*/ 73601 h 520245"/>
                <a:gd name="connsiteX6" fmla="*/ 299527 w 449126"/>
                <a:gd name="connsiteY6" fmla="*/ 125370 h 520245"/>
                <a:gd name="connsiteX7" fmla="*/ 322661 w 449126"/>
                <a:gd name="connsiteY7" fmla="*/ 45978 h 520245"/>
                <a:gd name="connsiteX8" fmla="*/ 352863 w 449126"/>
                <a:gd name="connsiteY8" fmla="*/ 9560 h 520245"/>
                <a:gd name="connsiteX9" fmla="*/ 352190 w 449126"/>
                <a:gd name="connsiteY9" fmla="*/ 62170 h 520245"/>
                <a:gd name="connsiteX10" fmla="*/ 363931 w 449126"/>
                <a:gd name="connsiteY10" fmla="*/ 124582 h 520245"/>
                <a:gd name="connsiteX11" fmla="*/ 394099 w 449126"/>
                <a:gd name="connsiteY11" fmla="*/ 43120 h 520245"/>
                <a:gd name="connsiteX12" fmla="*/ 429714 w 449126"/>
                <a:gd name="connsiteY12" fmla="*/ 9974 h 520245"/>
                <a:gd name="connsiteX13" fmla="*/ 420769 w 449126"/>
                <a:gd name="connsiteY13" fmla="*/ 68838 h 520245"/>
                <a:gd name="connsiteX14" fmla="*/ 442296 w 449126"/>
                <a:gd name="connsiteY14" fmla="*/ 129202 h 520245"/>
                <a:gd name="connsiteX15" fmla="*/ 447903 w 449126"/>
                <a:gd name="connsiteY15" fmla="*/ 229801 h 520245"/>
                <a:gd name="connsiteX16" fmla="*/ 421478 w 449126"/>
                <a:gd name="connsiteY16" fmla="*/ 358186 h 520245"/>
                <a:gd name="connsiteX17" fmla="*/ 434928 w 449126"/>
                <a:gd name="connsiteY17" fmla="*/ 485630 h 520245"/>
                <a:gd name="connsiteX18" fmla="*/ 227923 w 449126"/>
                <a:gd name="connsiteY18" fmla="*/ 519614 h 520245"/>
                <a:gd name="connsiteX19" fmla="*/ 51008 w 449126"/>
                <a:gd name="connsiteY19" fmla="*/ 464995 h 520245"/>
                <a:gd name="connsiteX20" fmla="*/ 26553 w 449126"/>
                <a:gd name="connsiteY20" fmla="*/ 345287 h 520245"/>
                <a:gd name="connsiteX21" fmla="*/ 186 w 449126"/>
                <a:gd name="connsiteY21" fmla="*/ 231859 h 520245"/>
                <a:gd name="connsiteX22" fmla="*/ 16267 w 449126"/>
                <a:gd name="connsiteY22" fmla="*/ 151625 h 520245"/>
                <a:gd name="connsiteX23" fmla="*/ 43579 w 449126"/>
                <a:gd name="connsiteY23" fmla="*/ 62171 h 520245"/>
                <a:gd name="connsiteX24" fmla="*/ 85350 w 449126"/>
                <a:gd name="connsiteY24" fmla="*/ 4424 h 520245"/>
                <a:gd name="connsiteX25" fmla="*/ 80726 w 449126"/>
                <a:gd name="connsiteY25" fmla="*/ 73601 h 520245"/>
                <a:gd name="connsiteX26" fmla="*/ 96643 w 449126"/>
                <a:gd name="connsiteY26" fmla="*/ 137753 h 520245"/>
                <a:gd name="connsiteX27" fmla="*/ 118826 w 449126"/>
                <a:gd name="connsiteY27" fmla="*/ 45978 h 520245"/>
                <a:gd name="connsiteX28" fmla="*/ 157228 w 449126"/>
                <a:gd name="connsiteY28" fmla="*/ 3844 h 520245"/>
                <a:gd name="connsiteX29" fmla="*/ 148355 w 449126"/>
                <a:gd name="connsiteY29" fmla="*/ 62170 h 520245"/>
                <a:gd name="connsiteX30" fmla="*/ 157607 w 449126"/>
                <a:gd name="connsiteY30" fmla="*/ 129345 h 520245"/>
                <a:gd name="connsiteX31" fmla="*/ 190264 w 449126"/>
                <a:gd name="connsiteY31" fmla="*/ 43120 h 520245"/>
                <a:gd name="connsiteX32" fmla="*/ 225880 w 449126"/>
                <a:gd name="connsiteY32" fmla="*/ 3306 h 520245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3 w 449126"/>
                <a:gd name="connsiteY26" fmla="*/ 137753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306 h 519624"/>
                <a:gd name="connsiteX1" fmla="*/ 216934 w 449126"/>
                <a:gd name="connsiteY1" fmla="*/ 68838 h 519624"/>
                <a:gd name="connsiteX2" fmla="*/ 219341 w 449126"/>
                <a:gd name="connsiteY2" fmla="*/ 130155 h 519624"/>
                <a:gd name="connsiteX3" fmla="*/ 247414 w 449126"/>
                <a:gd name="connsiteY3" fmla="*/ 62171 h 519624"/>
                <a:gd name="connsiteX4" fmla="*/ 283718 w 449126"/>
                <a:gd name="connsiteY4" fmla="*/ 12044 h 519624"/>
                <a:gd name="connsiteX5" fmla="*/ 284561 w 449126"/>
                <a:gd name="connsiteY5" fmla="*/ 73601 h 519624"/>
                <a:gd name="connsiteX6" fmla="*/ 299527 w 449126"/>
                <a:gd name="connsiteY6" fmla="*/ 125370 h 519624"/>
                <a:gd name="connsiteX7" fmla="*/ 322661 w 449126"/>
                <a:gd name="connsiteY7" fmla="*/ 45978 h 519624"/>
                <a:gd name="connsiteX8" fmla="*/ 352863 w 449126"/>
                <a:gd name="connsiteY8" fmla="*/ 9560 h 519624"/>
                <a:gd name="connsiteX9" fmla="*/ 352190 w 449126"/>
                <a:gd name="connsiteY9" fmla="*/ 62170 h 519624"/>
                <a:gd name="connsiteX10" fmla="*/ 363931 w 449126"/>
                <a:gd name="connsiteY10" fmla="*/ 124582 h 519624"/>
                <a:gd name="connsiteX11" fmla="*/ 394099 w 449126"/>
                <a:gd name="connsiteY11" fmla="*/ 43120 h 519624"/>
                <a:gd name="connsiteX12" fmla="*/ 429714 w 449126"/>
                <a:gd name="connsiteY12" fmla="*/ 9974 h 519624"/>
                <a:gd name="connsiteX13" fmla="*/ 420769 w 449126"/>
                <a:gd name="connsiteY13" fmla="*/ 68838 h 519624"/>
                <a:gd name="connsiteX14" fmla="*/ 442296 w 449126"/>
                <a:gd name="connsiteY14" fmla="*/ 129202 h 519624"/>
                <a:gd name="connsiteX15" fmla="*/ 447903 w 449126"/>
                <a:gd name="connsiteY15" fmla="*/ 229801 h 519624"/>
                <a:gd name="connsiteX16" fmla="*/ 421478 w 449126"/>
                <a:gd name="connsiteY16" fmla="*/ 358186 h 519624"/>
                <a:gd name="connsiteX17" fmla="*/ 392506 w 449126"/>
                <a:gd name="connsiteY17" fmla="*/ 461267 h 519624"/>
                <a:gd name="connsiteX18" fmla="*/ 227923 w 449126"/>
                <a:gd name="connsiteY18" fmla="*/ 519614 h 519624"/>
                <a:gd name="connsiteX19" fmla="*/ 51008 w 449126"/>
                <a:gd name="connsiteY19" fmla="*/ 464995 h 519624"/>
                <a:gd name="connsiteX20" fmla="*/ 26553 w 449126"/>
                <a:gd name="connsiteY20" fmla="*/ 345287 h 519624"/>
                <a:gd name="connsiteX21" fmla="*/ 186 w 449126"/>
                <a:gd name="connsiteY21" fmla="*/ 231859 h 519624"/>
                <a:gd name="connsiteX22" fmla="*/ 16267 w 449126"/>
                <a:gd name="connsiteY22" fmla="*/ 151625 h 519624"/>
                <a:gd name="connsiteX23" fmla="*/ 43579 w 449126"/>
                <a:gd name="connsiteY23" fmla="*/ 62171 h 519624"/>
                <a:gd name="connsiteX24" fmla="*/ 85350 w 449126"/>
                <a:gd name="connsiteY24" fmla="*/ 4424 h 519624"/>
                <a:gd name="connsiteX25" fmla="*/ 80726 w 449126"/>
                <a:gd name="connsiteY25" fmla="*/ 73601 h 519624"/>
                <a:gd name="connsiteX26" fmla="*/ 96644 w 449126"/>
                <a:gd name="connsiteY26" fmla="*/ 156384 h 519624"/>
                <a:gd name="connsiteX27" fmla="*/ 118826 w 449126"/>
                <a:gd name="connsiteY27" fmla="*/ 45978 h 519624"/>
                <a:gd name="connsiteX28" fmla="*/ 157228 w 449126"/>
                <a:gd name="connsiteY28" fmla="*/ 3844 h 519624"/>
                <a:gd name="connsiteX29" fmla="*/ 148355 w 449126"/>
                <a:gd name="connsiteY29" fmla="*/ 62170 h 519624"/>
                <a:gd name="connsiteX30" fmla="*/ 157607 w 449126"/>
                <a:gd name="connsiteY30" fmla="*/ 129345 h 519624"/>
                <a:gd name="connsiteX31" fmla="*/ 190264 w 449126"/>
                <a:gd name="connsiteY31" fmla="*/ 43120 h 519624"/>
                <a:gd name="connsiteX32" fmla="*/ 225880 w 449126"/>
                <a:gd name="connsiteY32" fmla="*/ 3306 h 519624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30418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9527 w 449126"/>
                <a:gd name="connsiteY6" fmla="*/ 12563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3931 w 449126"/>
                <a:gd name="connsiteY10" fmla="*/ 124845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6644 w 449126"/>
                <a:gd name="connsiteY26" fmla="*/ 156647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80 w 449126"/>
                <a:gd name="connsiteY0" fmla="*/ 3569 h 519887"/>
                <a:gd name="connsiteX1" fmla="*/ 216934 w 449126"/>
                <a:gd name="connsiteY1" fmla="*/ 69101 h 519887"/>
                <a:gd name="connsiteX2" fmla="*/ 219341 w 449126"/>
                <a:gd name="connsiteY2" fmla="*/ 147615 h 519887"/>
                <a:gd name="connsiteX3" fmla="*/ 247414 w 449126"/>
                <a:gd name="connsiteY3" fmla="*/ 62434 h 519887"/>
                <a:gd name="connsiteX4" fmla="*/ 283718 w 449126"/>
                <a:gd name="connsiteY4" fmla="*/ 12307 h 519887"/>
                <a:gd name="connsiteX5" fmla="*/ 284561 w 449126"/>
                <a:gd name="connsiteY5" fmla="*/ 73864 h 519887"/>
                <a:gd name="connsiteX6" fmla="*/ 293744 w 449126"/>
                <a:gd name="connsiteY6" fmla="*/ 148563 h 519887"/>
                <a:gd name="connsiteX7" fmla="*/ 322661 w 449126"/>
                <a:gd name="connsiteY7" fmla="*/ 46241 h 519887"/>
                <a:gd name="connsiteX8" fmla="*/ 352863 w 449126"/>
                <a:gd name="connsiteY8" fmla="*/ 9823 h 519887"/>
                <a:gd name="connsiteX9" fmla="*/ 352190 w 449126"/>
                <a:gd name="connsiteY9" fmla="*/ 62433 h 519887"/>
                <a:gd name="connsiteX10" fmla="*/ 367787 w 449126"/>
                <a:gd name="connsiteY10" fmla="*/ 156374 h 519887"/>
                <a:gd name="connsiteX11" fmla="*/ 394099 w 449126"/>
                <a:gd name="connsiteY11" fmla="*/ 43383 h 519887"/>
                <a:gd name="connsiteX12" fmla="*/ 429714 w 449126"/>
                <a:gd name="connsiteY12" fmla="*/ 10237 h 519887"/>
                <a:gd name="connsiteX13" fmla="*/ 420769 w 449126"/>
                <a:gd name="connsiteY13" fmla="*/ 69101 h 519887"/>
                <a:gd name="connsiteX14" fmla="*/ 442296 w 449126"/>
                <a:gd name="connsiteY14" fmla="*/ 129465 h 519887"/>
                <a:gd name="connsiteX15" fmla="*/ 447903 w 449126"/>
                <a:gd name="connsiteY15" fmla="*/ 230064 h 519887"/>
                <a:gd name="connsiteX16" fmla="*/ 421478 w 449126"/>
                <a:gd name="connsiteY16" fmla="*/ 358449 h 519887"/>
                <a:gd name="connsiteX17" fmla="*/ 392506 w 449126"/>
                <a:gd name="connsiteY17" fmla="*/ 461530 h 519887"/>
                <a:gd name="connsiteX18" fmla="*/ 227923 w 449126"/>
                <a:gd name="connsiteY18" fmla="*/ 519877 h 519887"/>
                <a:gd name="connsiteX19" fmla="*/ 51008 w 449126"/>
                <a:gd name="connsiteY19" fmla="*/ 465258 h 519887"/>
                <a:gd name="connsiteX20" fmla="*/ 26553 w 449126"/>
                <a:gd name="connsiteY20" fmla="*/ 345550 h 519887"/>
                <a:gd name="connsiteX21" fmla="*/ 186 w 449126"/>
                <a:gd name="connsiteY21" fmla="*/ 232122 h 519887"/>
                <a:gd name="connsiteX22" fmla="*/ 16267 w 449126"/>
                <a:gd name="connsiteY22" fmla="*/ 151888 h 519887"/>
                <a:gd name="connsiteX23" fmla="*/ 43579 w 449126"/>
                <a:gd name="connsiteY23" fmla="*/ 62434 h 519887"/>
                <a:gd name="connsiteX24" fmla="*/ 85350 w 449126"/>
                <a:gd name="connsiteY24" fmla="*/ 4687 h 519887"/>
                <a:gd name="connsiteX25" fmla="*/ 80726 w 449126"/>
                <a:gd name="connsiteY25" fmla="*/ 73864 h 519887"/>
                <a:gd name="connsiteX26" fmla="*/ 94715 w 449126"/>
                <a:gd name="connsiteY26" fmla="*/ 170979 h 519887"/>
                <a:gd name="connsiteX27" fmla="*/ 118826 w 449126"/>
                <a:gd name="connsiteY27" fmla="*/ 46241 h 519887"/>
                <a:gd name="connsiteX28" fmla="*/ 157228 w 449126"/>
                <a:gd name="connsiteY28" fmla="*/ 4107 h 519887"/>
                <a:gd name="connsiteX29" fmla="*/ 148355 w 449126"/>
                <a:gd name="connsiteY29" fmla="*/ 62433 h 519887"/>
                <a:gd name="connsiteX30" fmla="*/ 159534 w 449126"/>
                <a:gd name="connsiteY30" fmla="*/ 151106 h 519887"/>
                <a:gd name="connsiteX31" fmla="*/ 190264 w 449126"/>
                <a:gd name="connsiteY31" fmla="*/ 43383 h 519887"/>
                <a:gd name="connsiteX32" fmla="*/ 225880 w 449126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80705 w 449105"/>
                <a:gd name="connsiteY25" fmla="*/ 73864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85329 w 449105"/>
                <a:gd name="connsiteY24" fmla="*/ 4687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94694 w 449105"/>
                <a:gd name="connsiteY26" fmla="*/ 170979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8211 w 449105"/>
                <a:gd name="connsiteY25" fmla="*/ 91783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72390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8805 w 449105"/>
                <a:gd name="connsiteY27" fmla="*/ 46241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8334 w 449105"/>
                <a:gd name="connsiteY29" fmla="*/ 62433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72193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57207 w 449105"/>
                <a:gd name="connsiteY28" fmla="*/ 4107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40579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569 h 519887"/>
                <a:gd name="connsiteX1" fmla="*/ 216913 w 449105"/>
                <a:gd name="connsiteY1" fmla="*/ 69101 h 519887"/>
                <a:gd name="connsiteX2" fmla="*/ 219320 w 449105"/>
                <a:gd name="connsiteY2" fmla="*/ 147615 h 519887"/>
                <a:gd name="connsiteX3" fmla="*/ 247393 w 449105"/>
                <a:gd name="connsiteY3" fmla="*/ 62434 h 519887"/>
                <a:gd name="connsiteX4" fmla="*/ 283697 w 449105"/>
                <a:gd name="connsiteY4" fmla="*/ 12307 h 519887"/>
                <a:gd name="connsiteX5" fmla="*/ 284540 w 449105"/>
                <a:gd name="connsiteY5" fmla="*/ 73864 h 519887"/>
                <a:gd name="connsiteX6" fmla="*/ 293723 w 449105"/>
                <a:gd name="connsiteY6" fmla="*/ 148563 h 519887"/>
                <a:gd name="connsiteX7" fmla="*/ 322640 w 449105"/>
                <a:gd name="connsiteY7" fmla="*/ 46241 h 519887"/>
                <a:gd name="connsiteX8" fmla="*/ 352842 w 449105"/>
                <a:gd name="connsiteY8" fmla="*/ 9823 h 519887"/>
                <a:gd name="connsiteX9" fmla="*/ 352169 w 449105"/>
                <a:gd name="connsiteY9" fmla="*/ 62433 h 519887"/>
                <a:gd name="connsiteX10" fmla="*/ 367766 w 449105"/>
                <a:gd name="connsiteY10" fmla="*/ 156374 h 519887"/>
                <a:gd name="connsiteX11" fmla="*/ 394078 w 449105"/>
                <a:gd name="connsiteY11" fmla="*/ 43383 h 519887"/>
                <a:gd name="connsiteX12" fmla="*/ 429693 w 449105"/>
                <a:gd name="connsiteY12" fmla="*/ 10237 h 519887"/>
                <a:gd name="connsiteX13" fmla="*/ 420748 w 449105"/>
                <a:gd name="connsiteY13" fmla="*/ 69101 h 519887"/>
                <a:gd name="connsiteX14" fmla="*/ 442275 w 449105"/>
                <a:gd name="connsiteY14" fmla="*/ 129465 h 519887"/>
                <a:gd name="connsiteX15" fmla="*/ 447882 w 449105"/>
                <a:gd name="connsiteY15" fmla="*/ 230064 h 519887"/>
                <a:gd name="connsiteX16" fmla="*/ 421457 w 449105"/>
                <a:gd name="connsiteY16" fmla="*/ 358449 h 519887"/>
                <a:gd name="connsiteX17" fmla="*/ 392485 w 449105"/>
                <a:gd name="connsiteY17" fmla="*/ 461530 h 519887"/>
                <a:gd name="connsiteX18" fmla="*/ 227902 w 449105"/>
                <a:gd name="connsiteY18" fmla="*/ 519877 h 519887"/>
                <a:gd name="connsiteX19" fmla="*/ 50987 w 449105"/>
                <a:gd name="connsiteY19" fmla="*/ 465258 h 519887"/>
                <a:gd name="connsiteX20" fmla="*/ 26532 w 449105"/>
                <a:gd name="connsiteY20" fmla="*/ 345550 h 519887"/>
                <a:gd name="connsiteX21" fmla="*/ 165 w 449105"/>
                <a:gd name="connsiteY21" fmla="*/ 232122 h 519887"/>
                <a:gd name="connsiteX22" fmla="*/ 16246 w 449105"/>
                <a:gd name="connsiteY22" fmla="*/ 151888 h 519887"/>
                <a:gd name="connsiteX23" fmla="*/ 34412 w 449105"/>
                <a:gd name="connsiteY23" fmla="*/ 82824 h 519887"/>
                <a:gd name="connsiteX24" fmla="*/ 66207 w 449105"/>
                <a:gd name="connsiteY24" fmla="*/ 20135 h 519887"/>
                <a:gd name="connsiteX25" fmla="*/ 65739 w 449105"/>
                <a:gd name="connsiteY25" fmla="*/ 89929 h 519887"/>
                <a:gd name="connsiteX26" fmla="*/ 83885 w 449105"/>
                <a:gd name="connsiteY26" fmla="*/ 158621 h 519887"/>
                <a:gd name="connsiteX27" fmla="*/ 116311 w 449105"/>
                <a:gd name="connsiteY27" fmla="*/ 81461 h 519887"/>
                <a:gd name="connsiteX28" fmla="*/ 135590 w 449105"/>
                <a:gd name="connsiteY28" fmla="*/ 20172 h 519887"/>
                <a:gd name="connsiteX29" fmla="*/ 145009 w 449105"/>
                <a:gd name="connsiteY29" fmla="*/ 79734 h 519887"/>
                <a:gd name="connsiteX30" fmla="*/ 159513 w 449105"/>
                <a:gd name="connsiteY30" fmla="*/ 151106 h 519887"/>
                <a:gd name="connsiteX31" fmla="*/ 190243 w 449105"/>
                <a:gd name="connsiteY31" fmla="*/ 43383 h 519887"/>
                <a:gd name="connsiteX32" fmla="*/ 225859 w 449105"/>
                <a:gd name="connsiteY32" fmla="*/ 3569 h 519887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601 h 519919"/>
                <a:gd name="connsiteX1" fmla="*/ 216913 w 449105"/>
                <a:gd name="connsiteY1" fmla="*/ 69133 h 519919"/>
                <a:gd name="connsiteX2" fmla="*/ 219320 w 449105"/>
                <a:gd name="connsiteY2" fmla="*/ 147647 h 519919"/>
                <a:gd name="connsiteX3" fmla="*/ 247393 w 449105"/>
                <a:gd name="connsiteY3" fmla="*/ 62466 h 519919"/>
                <a:gd name="connsiteX4" fmla="*/ 283697 w 449105"/>
                <a:gd name="connsiteY4" fmla="*/ 12339 h 519919"/>
                <a:gd name="connsiteX5" fmla="*/ 284540 w 449105"/>
                <a:gd name="connsiteY5" fmla="*/ 73896 h 519919"/>
                <a:gd name="connsiteX6" fmla="*/ 293723 w 449105"/>
                <a:gd name="connsiteY6" fmla="*/ 148595 h 519919"/>
                <a:gd name="connsiteX7" fmla="*/ 322640 w 449105"/>
                <a:gd name="connsiteY7" fmla="*/ 46273 h 519919"/>
                <a:gd name="connsiteX8" fmla="*/ 352842 w 449105"/>
                <a:gd name="connsiteY8" fmla="*/ 9855 h 519919"/>
                <a:gd name="connsiteX9" fmla="*/ 352169 w 449105"/>
                <a:gd name="connsiteY9" fmla="*/ 62465 h 519919"/>
                <a:gd name="connsiteX10" fmla="*/ 367766 w 449105"/>
                <a:gd name="connsiteY10" fmla="*/ 156406 h 519919"/>
                <a:gd name="connsiteX11" fmla="*/ 394078 w 449105"/>
                <a:gd name="connsiteY11" fmla="*/ 43415 h 519919"/>
                <a:gd name="connsiteX12" fmla="*/ 429693 w 449105"/>
                <a:gd name="connsiteY12" fmla="*/ 10269 h 519919"/>
                <a:gd name="connsiteX13" fmla="*/ 420748 w 449105"/>
                <a:gd name="connsiteY13" fmla="*/ 69133 h 519919"/>
                <a:gd name="connsiteX14" fmla="*/ 442275 w 449105"/>
                <a:gd name="connsiteY14" fmla="*/ 129497 h 519919"/>
                <a:gd name="connsiteX15" fmla="*/ 447882 w 449105"/>
                <a:gd name="connsiteY15" fmla="*/ 230096 h 519919"/>
                <a:gd name="connsiteX16" fmla="*/ 421457 w 449105"/>
                <a:gd name="connsiteY16" fmla="*/ 358481 h 519919"/>
                <a:gd name="connsiteX17" fmla="*/ 392485 w 449105"/>
                <a:gd name="connsiteY17" fmla="*/ 461562 h 519919"/>
                <a:gd name="connsiteX18" fmla="*/ 227902 w 449105"/>
                <a:gd name="connsiteY18" fmla="*/ 519909 h 519919"/>
                <a:gd name="connsiteX19" fmla="*/ 50987 w 449105"/>
                <a:gd name="connsiteY19" fmla="*/ 465290 h 519919"/>
                <a:gd name="connsiteX20" fmla="*/ 26532 w 449105"/>
                <a:gd name="connsiteY20" fmla="*/ 345582 h 519919"/>
                <a:gd name="connsiteX21" fmla="*/ 165 w 449105"/>
                <a:gd name="connsiteY21" fmla="*/ 232154 h 519919"/>
                <a:gd name="connsiteX22" fmla="*/ 16246 w 449105"/>
                <a:gd name="connsiteY22" fmla="*/ 151920 h 519919"/>
                <a:gd name="connsiteX23" fmla="*/ 34412 w 449105"/>
                <a:gd name="connsiteY23" fmla="*/ 82856 h 519919"/>
                <a:gd name="connsiteX24" fmla="*/ 66207 w 449105"/>
                <a:gd name="connsiteY24" fmla="*/ 20167 h 519919"/>
                <a:gd name="connsiteX25" fmla="*/ 65739 w 449105"/>
                <a:gd name="connsiteY25" fmla="*/ 89961 h 519919"/>
                <a:gd name="connsiteX26" fmla="*/ 83885 w 449105"/>
                <a:gd name="connsiteY26" fmla="*/ 158653 h 519919"/>
                <a:gd name="connsiteX27" fmla="*/ 116311 w 449105"/>
                <a:gd name="connsiteY27" fmla="*/ 81493 h 519919"/>
                <a:gd name="connsiteX28" fmla="*/ 135590 w 449105"/>
                <a:gd name="connsiteY28" fmla="*/ 20204 h 519919"/>
                <a:gd name="connsiteX29" fmla="*/ 145009 w 449105"/>
                <a:gd name="connsiteY29" fmla="*/ 79766 h 519919"/>
                <a:gd name="connsiteX30" fmla="*/ 162838 w 449105"/>
                <a:gd name="connsiteY30" fmla="*/ 153609 h 519919"/>
                <a:gd name="connsiteX31" fmla="*/ 190243 w 449105"/>
                <a:gd name="connsiteY31" fmla="*/ 43415 h 519919"/>
                <a:gd name="connsiteX32" fmla="*/ 225859 w 449105"/>
                <a:gd name="connsiteY32" fmla="*/ 3601 h 519919"/>
                <a:gd name="connsiteX0" fmla="*/ 225859 w 449105"/>
                <a:gd name="connsiteY0" fmla="*/ 3586 h 519904"/>
                <a:gd name="connsiteX1" fmla="*/ 216913 w 449105"/>
                <a:gd name="connsiteY1" fmla="*/ 69118 h 519904"/>
                <a:gd name="connsiteX2" fmla="*/ 219320 w 449105"/>
                <a:gd name="connsiteY2" fmla="*/ 147632 h 519904"/>
                <a:gd name="connsiteX3" fmla="*/ 247393 w 449105"/>
                <a:gd name="connsiteY3" fmla="*/ 62451 h 519904"/>
                <a:gd name="connsiteX4" fmla="*/ 283697 w 449105"/>
                <a:gd name="connsiteY4" fmla="*/ 12324 h 519904"/>
                <a:gd name="connsiteX5" fmla="*/ 284540 w 449105"/>
                <a:gd name="connsiteY5" fmla="*/ 73881 h 519904"/>
                <a:gd name="connsiteX6" fmla="*/ 293723 w 449105"/>
                <a:gd name="connsiteY6" fmla="*/ 148580 h 519904"/>
                <a:gd name="connsiteX7" fmla="*/ 322640 w 449105"/>
                <a:gd name="connsiteY7" fmla="*/ 46258 h 519904"/>
                <a:gd name="connsiteX8" fmla="*/ 352842 w 449105"/>
                <a:gd name="connsiteY8" fmla="*/ 9840 h 519904"/>
                <a:gd name="connsiteX9" fmla="*/ 352169 w 449105"/>
                <a:gd name="connsiteY9" fmla="*/ 62450 h 519904"/>
                <a:gd name="connsiteX10" fmla="*/ 367766 w 449105"/>
                <a:gd name="connsiteY10" fmla="*/ 156391 h 519904"/>
                <a:gd name="connsiteX11" fmla="*/ 394078 w 449105"/>
                <a:gd name="connsiteY11" fmla="*/ 43400 h 519904"/>
                <a:gd name="connsiteX12" fmla="*/ 429693 w 449105"/>
                <a:gd name="connsiteY12" fmla="*/ 10254 h 519904"/>
                <a:gd name="connsiteX13" fmla="*/ 420748 w 449105"/>
                <a:gd name="connsiteY13" fmla="*/ 69118 h 519904"/>
                <a:gd name="connsiteX14" fmla="*/ 442275 w 449105"/>
                <a:gd name="connsiteY14" fmla="*/ 129482 h 519904"/>
                <a:gd name="connsiteX15" fmla="*/ 447882 w 449105"/>
                <a:gd name="connsiteY15" fmla="*/ 230081 h 519904"/>
                <a:gd name="connsiteX16" fmla="*/ 421457 w 449105"/>
                <a:gd name="connsiteY16" fmla="*/ 358466 h 519904"/>
                <a:gd name="connsiteX17" fmla="*/ 392485 w 449105"/>
                <a:gd name="connsiteY17" fmla="*/ 461547 h 519904"/>
                <a:gd name="connsiteX18" fmla="*/ 227902 w 449105"/>
                <a:gd name="connsiteY18" fmla="*/ 519894 h 519904"/>
                <a:gd name="connsiteX19" fmla="*/ 50987 w 449105"/>
                <a:gd name="connsiteY19" fmla="*/ 465275 h 519904"/>
                <a:gd name="connsiteX20" fmla="*/ 26532 w 449105"/>
                <a:gd name="connsiteY20" fmla="*/ 345567 h 519904"/>
                <a:gd name="connsiteX21" fmla="*/ 165 w 449105"/>
                <a:gd name="connsiteY21" fmla="*/ 232139 h 519904"/>
                <a:gd name="connsiteX22" fmla="*/ 16246 w 449105"/>
                <a:gd name="connsiteY22" fmla="*/ 151905 h 519904"/>
                <a:gd name="connsiteX23" fmla="*/ 34412 w 449105"/>
                <a:gd name="connsiteY23" fmla="*/ 82841 h 519904"/>
                <a:gd name="connsiteX24" fmla="*/ 66207 w 449105"/>
                <a:gd name="connsiteY24" fmla="*/ 20152 h 519904"/>
                <a:gd name="connsiteX25" fmla="*/ 65739 w 449105"/>
                <a:gd name="connsiteY25" fmla="*/ 89946 h 519904"/>
                <a:gd name="connsiteX26" fmla="*/ 83885 w 449105"/>
                <a:gd name="connsiteY26" fmla="*/ 158638 h 519904"/>
                <a:gd name="connsiteX27" fmla="*/ 116311 w 449105"/>
                <a:gd name="connsiteY27" fmla="*/ 81478 h 519904"/>
                <a:gd name="connsiteX28" fmla="*/ 135590 w 449105"/>
                <a:gd name="connsiteY28" fmla="*/ 20189 h 519904"/>
                <a:gd name="connsiteX29" fmla="*/ 145009 w 449105"/>
                <a:gd name="connsiteY29" fmla="*/ 79751 h 519904"/>
                <a:gd name="connsiteX30" fmla="*/ 159512 w 449105"/>
                <a:gd name="connsiteY30" fmla="*/ 152358 h 519904"/>
                <a:gd name="connsiteX31" fmla="*/ 190243 w 449105"/>
                <a:gd name="connsiteY31" fmla="*/ 43400 h 519904"/>
                <a:gd name="connsiteX32" fmla="*/ 225859 w 449105"/>
                <a:gd name="connsiteY32" fmla="*/ 3586 h 519904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90243 w 449105"/>
                <a:gd name="connsiteY31" fmla="*/ 37351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63069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3592 w 449105"/>
                <a:gd name="connsiteY31" fmla="*/ 68246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9512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45009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3697 w 449105"/>
                <a:gd name="connsiteY4" fmla="*/ 6275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2640 w 449105"/>
                <a:gd name="connsiteY7" fmla="*/ 40209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2169 w 449105"/>
                <a:gd name="connsiteY9" fmla="*/ 56401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6074 h 513855"/>
                <a:gd name="connsiteX1" fmla="*/ 216913 w 449105"/>
                <a:gd name="connsiteY1" fmla="*/ 72338 h 513855"/>
                <a:gd name="connsiteX2" fmla="*/ 219320 w 449105"/>
                <a:gd name="connsiteY2" fmla="*/ 141583 h 513855"/>
                <a:gd name="connsiteX3" fmla="*/ 247393 w 449105"/>
                <a:gd name="connsiteY3" fmla="*/ 56402 h 513855"/>
                <a:gd name="connsiteX4" fmla="*/ 282865 w 449105"/>
                <a:gd name="connsiteY4" fmla="*/ 21722 h 513855"/>
                <a:gd name="connsiteX5" fmla="*/ 284540 w 449105"/>
                <a:gd name="connsiteY5" fmla="*/ 67832 h 513855"/>
                <a:gd name="connsiteX6" fmla="*/ 293723 w 449105"/>
                <a:gd name="connsiteY6" fmla="*/ 142531 h 513855"/>
                <a:gd name="connsiteX7" fmla="*/ 327629 w 449105"/>
                <a:gd name="connsiteY7" fmla="*/ 67396 h 513855"/>
                <a:gd name="connsiteX8" fmla="*/ 352842 w 449105"/>
                <a:gd name="connsiteY8" fmla="*/ 3791 h 513855"/>
                <a:gd name="connsiteX9" fmla="*/ 357989 w 449105"/>
                <a:gd name="connsiteY9" fmla="*/ 75556 h 513855"/>
                <a:gd name="connsiteX10" fmla="*/ 367766 w 449105"/>
                <a:gd name="connsiteY10" fmla="*/ 150342 h 513855"/>
                <a:gd name="connsiteX11" fmla="*/ 394078 w 449105"/>
                <a:gd name="connsiteY11" fmla="*/ 37351 h 513855"/>
                <a:gd name="connsiteX12" fmla="*/ 429693 w 449105"/>
                <a:gd name="connsiteY12" fmla="*/ 4205 h 513855"/>
                <a:gd name="connsiteX13" fmla="*/ 420748 w 449105"/>
                <a:gd name="connsiteY13" fmla="*/ 63069 h 513855"/>
                <a:gd name="connsiteX14" fmla="*/ 442275 w 449105"/>
                <a:gd name="connsiteY14" fmla="*/ 123433 h 513855"/>
                <a:gd name="connsiteX15" fmla="*/ 447882 w 449105"/>
                <a:gd name="connsiteY15" fmla="*/ 224032 h 513855"/>
                <a:gd name="connsiteX16" fmla="*/ 421457 w 449105"/>
                <a:gd name="connsiteY16" fmla="*/ 352417 h 513855"/>
                <a:gd name="connsiteX17" fmla="*/ 392485 w 449105"/>
                <a:gd name="connsiteY17" fmla="*/ 455498 h 513855"/>
                <a:gd name="connsiteX18" fmla="*/ 227902 w 449105"/>
                <a:gd name="connsiteY18" fmla="*/ 513845 h 513855"/>
                <a:gd name="connsiteX19" fmla="*/ 50987 w 449105"/>
                <a:gd name="connsiteY19" fmla="*/ 459226 h 513855"/>
                <a:gd name="connsiteX20" fmla="*/ 26532 w 449105"/>
                <a:gd name="connsiteY20" fmla="*/ 339518 h 513855"/>
                <a:gd name="connsiteX21" fmla="*/ 165 w 449105"/>
                <a:gd name="connsiteY21" fmla="*/ 226090 h 513855"/>
                <a:gd name="connsiteX22" fmla="*/ 16246 w 449105"/>
                <a:gd name="connsiteY22" fmla="*/ 145856 h 513855"/>
                <a:gd name="connsiteX23" fmla="*/ 34412 w 449105"/>
                <a:gd name="connsiteY23" fmla="*/ 76792 h 513855"/>
                <a:gd name="connsiteX24" fmla="*/ 66207 w 449105"/>
                <a:gd name="connsiteY24" fmla="*/ 14103 h 513855"/>
                <a:gd name="connsiteX25" fmla="*/ 65739 w 449105"/>
                <a:gd name="connsiteY25" fmla="*/ 83897 h 513855"/>
                <a:gd name="connsiteX26" fmla="*/ 83885 w 449105"/>
                <a:gd name="connsiteY26" fmla="*/ 152589 h 513855"/>
                <a:gd name="connsiteX27" fmla="*/ 116311 w 449105"/>
                <a:gd name="connsiteY27" fmla="*/ 75429 h 513855"/>
                <a:gd name="connsiteX28" fmla="*/ 135590 w 449105"/>
                <a:gd name="connsiteY28" fmla="*/ 14140 h 513855"/>
                <a:gd name="connsiteX29" fmla="*/ 139188 w 449105"/>
                <a:gd name="connsiteY29" fmla="*/ 73702 h 513855"/>
                <a:gd name="connsiteX30" fmla="*/ 154524 w 449105"/>
                <a:gd name="connsiteY30" fmla="*/ 146309 h 513855"/>
                <a:gd name="connsiteX31" fmla="*/ 185255 w 449105"/>
                <a:gd name="connsiteY31" fmla="*/ 71335 h 513855"/>
                <a:gd name="connsiteX32" fmla="*/ 213387 w 449105"/>
                <a:gd name="connsiteY32" fmla="*/ 16074 h 513855"/>
                <a:gd name="connsiteX0" fmla="*/ 213387 w 449105"/>
                <a:gd name="connsiteY0" fmla="*/ 12316 h 510097"/>
                <a:gd name="connsiteX1" fmla="*/ 216913 w 449105"/>
                <a:gd name="connsiteY1" fmla="*/ 68580 h 510097"/>
                <a:gd name="connsiteX2" fmla="*/ 219320 w 449105"/>
                <a:gd name="connsiteY2" fmla="*/ 137825 h 510097"/>
                <a:gd name="connsiteX3" fmla="*/ 247393 w 449105"/>
                <a:gd name="connsiteY3" fmla="*/ 52644 h 510097"/>
                <a:gd name="connsiteX4" fmla="*/ 282865 w 449105"/>
                <a:gd name="connsiteY4" fmla="*/ 17964 h 510097"/>
                <a:gd name="connsiteX5" fmla="*/ 284540 w 449105"/>
                <a:gd name="connsiteY5" fmla="*/ 64074 h 510097"/>
                <a:gd name="connsiteX6" fmla="*/ 293723 w 449105"/>
                <a:gd name="connsiteY6" fmla="*/ 138773 h 510097"/>
                <a:gd name="connsiteX7" fmla="*/ 327629 w 449105"/>
                <a:gd name="connsiteY7" fmla="*/ 63638 h 510097"/>
                <a:gd name="connsiteX8" fmla="*/ 352842 w 449105"/>
                <a:gd name="connsiteY8" fmla="*/ 33 h 510097"/>
                <a:gd name="connsiteX9" fmla="*/ 357989 w 449105"/>
                <a:gd name="connsiteY9" fmla="*/ 71798 h 510097"/>
                <a:gd name="connsiteX10" fmla="*/ 367766 w 449105"/>
                <a:gd name="connsiteY10" fmla="*/ 146584 h 510097"/>
                <a:gd name="connsiteX11" fmla="*/ 385764 w 449105"/>
                <a:gd name="connsiteY11" fmla="*/ 64488 h 510097"/>
                <a:gd name="connsiteX12" fmla="*/ 429693 w 449105"/>
                <a:gd name="connsiteY12" fmla="*/ 447 h 510097"/>
                <a:gd name="connsiteX13" fmla="*/ 420748 w 449105"/>
                <a:gd name="connsiteY13" fmla="*/ 59311 h 510097"/>
                <a:gd name="connsiteX14" fmla="*/ 442275 w 449105"/>
                <a:gd name="connsiteY14" fmla="*/ 119675 h 510097"/>
                <a:gd name="connsiteX15" fmla="*/ 447882 w 449105"/>
                <a:gd name="connsiteY15" fmla="*/ 220274 h 510097"/>
                <a:gd name="connsiteX16" fmla="*/ 421457 w 449105"/>
                <a:gd name="connsiteY16" fmla="*/ 348659 h 510097"/>
                <a:gd name="connsiteX17" fmla="*/ 392485 w 449105"/>
                <a:gd name="connsiteY17" fmla="*/ 451740 h 510097"/>
                <a:gd name="connsiteX18" fmla="*/ 227902 w 449105"/>
                <a:gd name="connsiteY18" fmla="*/ 510087 h 510097"/>
                <a:gd name="connsiteX19" fmla="*/ 50987 w 449105"/>
                <a:gd name="connsiteY19" fmla="*/ 455468 h 510097"/>
                <a:gd name="connsiteX20" fmla="*/ 26532 w 449105"/>
                <a:gd name="connsiteY20" fmla="*/ 335760 h 510097"/>
                <a:gd name="connsiteX21" fmla="*/ 165 w 449105"/>
                <a:gd name="connsiteY21" fmla="*/ 222332 h 510097"/>
                <a:gd name="connsiteX22" fmla="*/ 16246 w 449105"/>
                <a:gd name="connsiteY22" fmla="*/ 142098 h 510097"/>
                <a:gd name="connsiteX23" fmla="*/ 34412 w 449105"/>
                <a:gd name="connsiteY23" fmla="*/ 73034 h 510097"/>
                <a:gd name="connsiteX24" fmla="*/ 66207 w 449105"/>
                <a:gd name="connsiteY24" fmla="*/ 10345 h 510097"/>
                <a:gd name="connsiteX25" fmla="*/ 65739 w 449105"/>
                <a:gd name="connsiteY25" fmla="*/ 80139 h 510097"/>
                <a:gd name="connsiteX26" fmla="*/ 83885 w 449105"/>
                <a:gd name="connsiteY26" fmla="*/ 148831 h 510097"/>
                <a:gd name="connsiteX27" fmla="*/ 116311 w 449105"/>
                <a:gd name="connsiteY27" fmla="*/ 71671 h 510097"/>
                <a:gd name="connsiteX28" fmla="*/ 135590 w 449105"/>
                <a:gd name="connsiteY28" fmla="*/ 10382 h 510097"/>
                <a:gd name="connsiteX29" fmla="*/ 139188 w 449105"/>
                <a:gd name="connsiteY29" fmla="*/ 69944 h 510097"/>
                <a:gd name="connsiteX30" fmla="*/ 154524 w 449105"/>
                <a:gd name="connsiteY30" fmla="*/ 142551 h 510097"/>
                <a:gd name="connsiteX31" fmla="*/ 185255 w 449105"/>
                <a:gd name="connsiteY31" fmla="*/ 67577 h 510097"/>
                <a:gd name="connsiteX32" fmla="*/ 213387 w 449105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85764 w 448936"/>
                <a:gd name="connsiteY11" fmla="*/ 64488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9693 w 448936"/>
                <a:gd name="connsiteY12" fmla="*/ 447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2316 h 510097"/>
                <a:gd name="connsiteX1" fmla="*/ 216913 w 448936"/>
                <a:gd name="connsiteY1" fmla="*/ 68580 h 510097"/>
                <a:gd name="connsiteX2" fmla="*/ 219320 w 448936"/>
                <a:gd name="connsiteY2" fmla="*/ 137825 h 510097"/>
                <a:gd name="connsiteX3" fmla="*/ 247393 w 448936"/>
                <a:gd name="connsiteY3" fmla="*/ 52644 h 510097"/>
                <a:gd name="connsiteX4" fmla="*/ 282865 w 448936"/>
                <a:gd name="connsiteY4" fmla="*/ 17964 h 510097"/>
                <a:gd name="connsiteX5" fmla="*/ 284540 w 448936"/>
                <a:gd name="connsiteY5" fmla="*/ 64074 h 510097"/>
                <a:gd name="connsiteX6" fmla="*/ 293723 w 448936"/>
                <a:gd name="connsiteY6" fmla="*/ 138773 h 510097"/>
                <a:gd name="connsiteX7" fmla="*/ 327629 w 448936"/>
                <a:gd name="connsiteY7" fmla="*/ 63638 h 510097"/>
                <a:gd name="connsiteX8" fmla="*/ 352842 w 448936"/>
                <a:gd name="connsiteY8" fmla="*/ 33 h 510097"/>
                <a:gd name="connsiteX9" fmla="*/ 357989 w 448936"/>
                <a:gd name="connsiteY9" fmla="*/ 71798 h 510097"/>
                <a:gd name="connsiteX10" fmla="*/ 367766 w 448936"/>
                <a:gd name="connsiteY10" fmla="*/ 146584 h 510097"/>
                <a:gd name="connsiteX11" fmla="*/ 398235 w 448936"/>
                <a:gd name="connsiteY11" fmla="*/ 74375 h 510097"/>
                <a:gd name="connsiteX12" fmla="*/ 427199 w 448936"/>
                <a:gd name="connsiteY12" fmla="*/ 22691 h 510097"/>
                <a:gd name="connsiteX13" fmla="*/ 429062 w 448936"/>
                <a:gd name="connsiteY13" fmla="*/ 73522 h 510097"/>
                <a:gd name="connsiteX14" fmla="*/ 442275 w 448936"/>
                <a:gd name="connsiteY14" fmla="*/ 119675 h 510097"/>
                <a:gd name="connsiteX15" fmla="*/ 447882 w 448936"/>
                <a:gd name="connsiteY15" fmla="*/ 220274 h 510097"/>
                <a:gd name="connsiteX16" fmla="*/ 421457 w 448936"/>
                <a:gd name="connsiteY16" fmla="*/ 348659 h 510097"/>
                <a:gd name="connsiteX17" fmla="*/ 392485 w 448936"/>
                <a:gd name="connsiteY17" fmla="*/ 451740 h 510097"/>
                <a:gd name="connsiteX18" fmla="*/ 227902 w 448936"/>
                <a:gd name="connsiteY18" fmla="*/ 510087 h 510097"/>
                <a:gd name="connsiteX19" fmla="*/ 50987 w 448936"/>
                <a:gd name="connsiteY19" fmla="*/ 455468 h 510097"/>
                <a:gd name="connsiteX20" fmla="*/ 26532 w 448936"/>
                <a:gd name="connsiteY20" fmla="*/ 335760 h 510097"/>
                <a:gd name="connsiteX21" fmla="*/ 165 w 448936"/>
                <a:gd name="connsiteY21" fmla="*/ 222332 h 510097"/>
                <a:gd name="connsiteX22" fmla="*/ 16246 w 448936"/>
                <a:gd name="connsiteY22" fmla="*/ 142098 h 510097"/>
                <a:gd name="connsiteX23" fmla="*/ 34412 w 448936"/>
                <a:gd name="connsiteY23" fmla="*/ 73034 h 510097"/>
                <a:gd name="connsiteX24" fmla="*/ 66207 w 448936"/>
                <a:gd name="connsiteY24" fmla="*/ 10345 h 510097"/>
                <a:gd name="connsiteX25" fmla="*/ 65739 w 448936"/>
                <a:gd name="connsiteY25" fmla="*/ 80139 h 510097"/>
                <a:gd name="connsiteX26" fmla="*/ 83885 w 448936"/>
                <a:gd name="connsiteY26" fmla="*/ 148831 h 510097"/>
                <a:gd name="connsiteX27" fmla="*/ 116311 w 448936"/>
                <a:gd name="connsiteY27" fmla="*/ 71671 h 510097"/>
                <a:gd name="connsiteX28" fmla="*/ 135590 w 448936"/>
                <a:gd name="connsiteY28" fmla="*/ 10382 h 510097"/>
                <a:gd name="connsiteX29" fmla="*/ 139188 w 448936"/>
                <a:gd name="connsiteY29" fmla="*/ 69944 h 510097"/>
                <a:gd name="connsiteX30" fmla="*/ 154524 w 448936"/>
                <a:gd name="connsiteY30" fmla="*/ 142551 h 510097"/>
                <a:gd name="connsiteX31" fmla="*/ 185255 w 448936"/>
                <a:gd name="connsiteY31" fmla="*/ 67577 h 510097"/>
                <a:gd name="connsiteX32" fmla="*/ 213387 w 448936"/>
                <a:gd name="connsiteY32" fmla="*/ 12316 h 510097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67766 w 448936"/>
                <a:gd name="connsiteY10" fmla="*/ 136240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7989 w 448936"/>
                <a:gd name="connsiteY9" fmla="*/ 61454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47393 w 448936"/>
                <a:gd name="connsiteY3" fmla="*/ 42300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53294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293723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842 w 448936"/>
                <a:gd name="connsiteY8" fmla="*/ 10080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9493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4044 w 448936"/>
                <a:gd name="connsiteY3" fmla="*/ 53422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19320 w 448936"/>
                <a:gd name="connsiteY2" fmla="*/ 127481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6913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398235 w 448936"/>
                <a:gd name="connsiteY11" fmla="*/ 64031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5255 w 448936"/>
                <a:gd name="connsiteY31" fmla="*/ 57233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3387 w 448936"/>
                <a:gd name="connsiteY0" fmla="*/ 1972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3387 w 448936"/>
                <a:gd name="connsiteY32" fmla="*/ 1972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6311 w 448936"/>
                <a:gd name="connsiteY27" fmla="*/ 61327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188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350 h 499753"/>
                <a:gd name="connsiteX1" fmla="*/ 210262 w 448936"/>
                <a:gd name="connsiteY1" fmla="*/ 58236 h 499753"/>
                <a:gd name="connsiteX2" fmla="*/ 226802 w 448936"/>
                <a:gd name="connsiteY2" fmla="*/ 128099 h 499753"/>
                <a:gd name="connsiteX3" fmla="*/ 257370 w 448936"/>
                <a:gd name="connsiteY3" fmla="*/ 68251 h 499753"/>
                <a:gd name="connsiteX4" fmla="*/ 282865 w 448936"/>
                <a:gd name="connsiteY4" fmla="*/ 7620 h 499753"/>
                <a:gd name="connsiteX5" fmla="*/ 284540 w 448936"/>
                <a:gd name="connsiteY5" fmla="*/ 53730 h 499753"/>
                <a:gd name="connsiteX6" fmla="*/ 305362 w 448936"/>
                <a:gd name="connsiteY6" fmla="*/ 128429 h 499753"/>
                <a:gd name="connsiteX7" fmla="*/ 327629 w 448936"/>
                <a:gd name="connsiteY7" fmla="*/ 60091 h 499753"/>
                <a:gd name="connsiteX8" fmla="*/ 352010 w 448936"/>
                <a:gd name="connsiteY8" fmla="*/ 9462 h 499753"/>
                <a:gd name="connsiteX9" fmla="*/ 353000 w 448936"/>
                <a:gd name="connsiteY9" fmla="*/ 60836 h 499753"/>
                <a:gd name="connsiteX10" fmla="*/ 371924 w 448936"/>
                <a:gd name="connsiteY10" fmla="*/ 131914 h 499753"/>
                <a:gd name="connsiteX11" fmla="*/ 405717 w 448936"/>
                <a:gd name="connsiteY11" fmla="*/ 67738 h 499753"/>
                <a:gd name="connsiteX12" fmla="*/ 427199 w 448936"/>
                <a:gd name="connsiteY12" fmla="*/ 12347 h 499753"/>
                <a:gd name="connsiteX13" fmla="*/ 429062 w 448936"/>
                <a:gd name="connsiteY13" fmla="*/ 63178 h 499753"/>
                <a:gd name="connsiteX14" fmla="*/ 442275 w 448936"/>
                <a:gd name="connsiteY14" fmla="*/ 109331 h 499753"/>
                <a:gd name="connsiteX15" fmla="*/ 447882 w 448936"/>
                <a:gd name="connsiteY15" fmla="*/ 209930 h 499753"/>
                <a:gd name="connsiteX16" fmla="*/ 421457 w 448936"/>
                <a:gd name="connsiteY16" fmla="*/ 338315 h 499753"/>
                <a:gd name="connsiteX17" fmla="*/ 392485 w 448936"/>
                <a:gd name="connsiteY17" fmla="*/ 441396 h 499753"/>
                <a:gd name="connsiteX18" fmla="*/ 227902 w 448936"/>
                <a:gd name="connsiteY18" fmla="*/ 499743 h 499753"/>
                <a:gd name="connsiteX19" fmla="*/ 50987 w 448936"/>
                <a:gd name="connsiteY19" fmla="*/ 445124 h 499753"/>
                <a:gd name="connsiteX20" fmla="*/ 26532 w 448936"/>
                <a:gd name="connsiteY20" fmla="*/ 325416 h 499753"/>
                <a:gd name="connsiteX21" fmla="*/ 165 w 448936"/>
                <a:gd name="connsiteY21" fmla="*/ 211988 h 499753"/>
                <a:gd name="connsiteX22" fmla="*/ 16246 w 448936"/>
                <a:gd name="connsiteY22" fmla="*/ 131754 h 499753"/>
                <a:gd name="connsiteX23" fmla="*/ 34412 w 448936"/>
                <a:gd name="connsiteY23" fmla="*/ 62690 h 499753"/>
                <a:gd name="connsiteX24" fmla="*/ 66207 w 448936"/>
                <a:gd name="connsiteY24" fmla="*/ 1 h 499753"/>
                <a:gd name="connsiteX25" fmla="*/ 65739 w 448936"/>
                <a:gd name="connsiteY25" fmla="*/ 69795 h 499753"/>
                <a:gd name="connsiteX26" fmla="*/ 83885 w 448936"/>
                <a:gd name="connsiteY26" fmla="*/ 138487 h 499753"/>
                <a:gd name="connsiteX27" fmla="*/ 114021 w 448936"/>
                <a:gd name="connsiteY27" fmla="*/ 61516 h 499753"/>
                <a:gd name="connsiteX28" fmla="*/ 135590 w 448936"/>
                <a:gd name="connsiteY28" fmla="*/ 38 h 499753"/>
                <a:gd name="connsiteX29" fmla="*/ 139951 w 448936"/>
                <a:gd name="connsiteY29" fmla="*/ 59600 h 499753"/>
                <a:gd name="connsiteX30" fmla="*/ 154524 w 448936"/>
                <a:gd name="connsiteY30" fmla="*/ 132207 h 499753"/>
                <a:gd name="connsiteX31" fmla="*/ 182456 w 448936"/>
                <a:gd name="connsiteY31" fmla="*/ 61772 h 499753"/>
                <a:gd name="connsiteX32" fmla="*/ 215677 w 448936"/>
                <a:gd name="connsiteY32" fmla="*/ 2350 h 499753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936"/>
                <a:gd name="connsiteY0" fmla="*/ 2413 h 499816"/>
                <a:gd name="connsiteX1" fmla="*/ 210262 w 448936"/>
                <a:gd name="connsiteY1" fmla="*/ 58299 h 499816"/>
                <a:gd name="connsiteX2" fmla="*/ 226802 w 448936"/>
                <a:gd name="connsiteY2" fmla="*/ 128162 h 499816"/>
                <a:gd name="connsiteX3" fmla="*/ 257370 w 448936"/>
                <a:gd name="connsiteY3" fmla="*/ 68314 h 499816"/>
                <a:gd name="connsiteX4" fmla="*/ 282865 w 448936"/>
                <a:gd name="connsiteY4" fmla="*/ 7683 h 499816"/>
                <a:gd name="connsiteX5" fmla="*/ 284540 w 448936"/>
                <a:gd name="connsiteY5" fmla="*/ 53793 h 499816"/>
                <a:gd name="connsiteX6" fmla="*/ 305362 w 448936"/>
                <a:gd name="connsiteY6" fmla="*/ 128492 h 499816"/>
                <a:gd name="connsiteX7" fmla="*/ 327629 w 448936"/>
                <a:gd name="connsiteY7" fmla="*/ 60154 h 499816"/>
                <a:gd name="connsiteX8" fmla="*/ 352010 w 448936"/>
                <a:gd name="connsiteY8" fmla="*/ 9525 h 499816"/>
                <a:gd name="connsiteX9" fmla="*/ 353000 w 448936"/>
                <a:gd name="connsiteY9" fmla="*/ 60899 h 499816"/>
                <a:gd name="connsiteX10" fmla="*/ 371924 w 448936"/>
                <a:gd name="connsiteY10" fmla="*/ 131977 h 499816"/>
                <a:gd name="connsiteX11" fmla="*/ 405717 w 448936"/>
                <a:gd name="connsiteY11" fmla="*/ 67801 h 499816"/>
                <a:gd name="connsiteX12" fmla="*/ 427199 w 448936"/>
                <a:gd name="connsiteY12" fmla="*/ 12410 h 499816"/>
                <a:gd name="connsiteX13" fmla="*/ 429062 w 448936"/>
                <a:gd name="connsiteY13" fmla="*/ 63241 h 499816"/>
                <a:gd name="connsiteX14" fmla="*/ 442275 w 448936"/>
                <a:gd name="connsiteY14" fmla="*/ 109394 h 499816"/>
                <a:gd name="connsiteX15" fmla="*/ 447882 w 448936"/>
                <a:gd name="connsiteY15" fmla="*/ 209993 h 499816"/>
                <a:gd name="connsiteX16" fmla="*/ 421457 w 448936"/>
                <a:gd name="connsiteY16" fmla="*/ 338378 h 499816"/>
                <a:gd name="connsiteX17" fmla="*/ 392485 w 448936"/>
                <a:gd name="connsiteY17" fmla="*/ 441459 h 499816"/>
                <a:gd name="connsiteX18" fmla="*/ 227902 w 448936"/>
                <a:gd name="connsiteY18" fmla="*/ 499806 h 499816"/>
                <a:gd name="connsiteX19" fmla="*/ 50987 w 448936"/>
                <a:gd name="connsiteY19" fmla="*/ 445187 h 499816"/>
                <a:gd name="connsiteX20" fmla="*/ 26532 w 448936"/>
                <a:gd name="connsiteY20" fmla="*/ 325479 h 499816"/>
                <a:gd name="connsiteX21" fmla="*/ 165 w 448936"/>
                <a:gd name="connsiteY21" fmla="*/ 212051 h 499816"/>
                <a:gd name="connsiteX22" fmla="*/ 16246 w 448936"/>
                <a:gd name="connsiteY22" fmla="*/ 131817 h 499816"/>
                <a:gd name="connsiteX23" fmla="*/ 34412 w 448936"/>
                <a:gd name="connsiteY23" fmla="*/ 62753 h 499816"/>
                <a:gd name="connsiteX24" fmla="*/ 66207 w 448936"/>
                <a:gd name="connsiteY24" fmla="*/ 64 h 499816"/>
                <a:gd name="connsiteX25" fmla="*/ 65739 w 448936"/>
                <a:gd name="connsiteY25" fmla="*/ 69858 h 499816"/>
                <a:gd name="connsiteX26" fmla="*/ 83885 w 448936"/>
                <a:gd name="connsiteY26" fmla="*/ 138550 h 499816"/>
                <a:gd name="connsiteX27" fmla="*/ 114021 w 448936"/>
                <a:gd name="connsiteY27" fmla="*/ 61579 h 499816"/>
                <a:gd name="connsiteX28" fmla="*/ 135590 w 448936"/>
                <a:gd name="connsiteY28" fmla="*/ 101 h 499816"/>
                <a:gd name="connsiteX29" fmla="*/ 139951 w 448936"/>
                <a:gd name="connsiteY29" fmla="*/ 59663 h 499816"/>
                <a:gd name="connsiteX30" fmla="*/ 154524 w 448936"/>
                <a:gd name="connsiteY30" fmla="*/ 132270 h 499816"/>
                <a:gd name="connsiteX31" fmla="*/ 182456 w 448936"/>
                <a:gd name="connsiteY31" fmla="*/ 61835 h 499816"/>
                <a:gd name="connsiteX32" fmla="*/ 215677 w 448936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5717 w 448875"/>
                <a:gd name="connsiteY11" fmla="*/ 67801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875"/>
                <a:gd name="connsiteY0" fmla="*/ 2413 h 499816"/>
                <a:gd name="connsiteX1" fmla="*/ 210262 w 448875"/>
                <a:gd name="connsiteY1" fmla="*/ 58299 h 499816"/>
                <a:gd name="connsiteX2" fmla="*/ 226802 w 448875"/>
                <a:gd name="connsiteY2" fmla="*/ 128162 h 499816"/>
                <a:gd name="connsiteX3" fmla="*/ 257370 w 448875"/>
                <a:gd name="connsiteY3" fmla="*/ 68314 h 499816"/>
                <a:gd name="connsiteX4" fmla="*/ 282865 w 448875"/>
                <a:gd name="connsiteY4" fmla="*/ 7683 h 499816"/>
                <a:gd name="connsiteX5" fmla="*/ 284540 w 448875"/>
                <a:gd name="connsiteY5" fmla="*/ 53793 h 499816"/>
                <a:gd name="connsiteX6" fmla="*/ 305362 w 448875"/>
                <a:gd name="connsiteY6" fmla="*/ 128492 h 499816"/>
                <a:gd name="connsiteX7" fmla="*/ 327629 w 448875"/>
                <a:gd name="connsiteY7" fmla="*/ 60154 h 499816"/>
                <a:gd name="connsiteX8" fmla="*/ 352010 w 448875"/>
                <a:gd name="connsiteY8" fmla="*/ 9525 h 499816"/>
                <a:gd name="connsiteX9" fmla="*/ 353000 w 448875"/>
                <a:gd name="connsiteY9" fmla="*/ 60899 h 499816"/>
                <a:gd name="connsiteX10" fmla="*/ 371924 w 448875"/>
                <a:gd name="connsiteY10" fmla="*/ 131977 h 499816"/>
                <a:gd name="connsiteX11" fmla="*/ 409280 w 448875"/>
                <a:gd name="connsiteY11" fmla="*/ 68557 h 499816"/>
                <a:gd name="connsiteX12" fmla="*/ 427199 w 448875"/>
                <a:gd name="connsiteY12" fmla="*/ 12410 h 499816"/>
                <a:gd name="connsiteX13" fmla="*/ 432625 w 448875"/>
                <a:gd name="connsiteY13" fmla="*/ 63619 h 499816"/>
                <a:gd name="connsiteX14" fmla="*/ 442275 w 448875"/>
                <a:gd name="connsiteY14" fmla="*/ 109394 h 499816"/>
                <a:gd name="connsiteX15" fmla="*/ 447882 w 448875"/>
                <a:gd name="connsiteY15" fmla="*/ 209993 h 499816"/>
                <a:gd name="connsiteX16" fmla="*/ 421457 w 448875"/>
                <a:gd name="connsiteY16" fmla="*/ 338378 h 499816"/>
                <a:gd name="connsiteX17" fmla="*/ 392485 w 448875"/>
                <a:gd name="connsiteY17" fmla="*/ 441459 h 499816"/>
                <a:gd name="connsiteX18" fmla="*/ 227902 w 448875"/>
                <a:gd name="connsiteY18" fmla="*/ 499806 h 499816"/>
                <a:gd name="connsiteX19" fmla="*/ 50987 w 448875"/>
                <a:gd name="connsiteY19" fmla="*/ 445187 h 499816"/>
                <a:gd name="connsiteX20" fmla="*/ 26532 w 448875"/>
                <a:gd name="connsiteY20" fmla="*/ 325479 h 499816"/>
                <a:gd name="connsiteX21" fmla="*/ 165 w 448875"/>
                <a:gd name="connsiteY21" fmla="*/ 212051 h 499816"/>
                <a:gd name="connsiteX22" fmla="*/ 16246 w 448875"/>
                <a:gd name="connsiteY22" fmla="*/ 131817 h 499816"/>
                <a:gd name="connsiteX23" fmla="*/ 34412 w 448875"/>
                <a:gd name="connsiteY23" fmla="*/ 62753 h 499816"/>
                <a:gd name="connsiteX24" fmla="*/ 66207 w 448875"/>
                <a:gd name="connsiteY24" fmla="*/ 64 h 499816"/>
                <a:gd name="connsiteX25" fmla="*/ 65739 w 448875"/>
                <a:gd name="connsiteY25" fmla="*/ 69858 h 499816"/>
                <a:gd name="connsiteX26" fmla="*/ 83885 w 448875"/>
                <a:gd name="connsiteY26" fmla="*/ 138550 h 499816"/>
                <a:gd name="connsiteX27" fmla="*/ 114021 w 448875"/>
                <a:gd name="connsiteY27" fmla="*/ 61579 h 499816"/>
                <a:gd name="connsiteX28" fmla="*/ 135590 w 448875"/>
                <a:gd name="connsiteY28" fmla="*/ 101 h 499816"/>
                <a:gd name="connsiteX29" fmla="*/ 139951 w 448875"/>
                <a:gd name="connsiteY29" fmla="*/ 59663 h 499816"/>
                <a:gd name="connsiteX30" fmla="*/ 154524 w 448875"/>
                <a:gd name="connsiteY30" fmla="*/ 132270 h 499816"/>
                <a:gd name="connsiteX31" fmla="*/ 182456 w 448875"/>
                <a:gd name="connsiteY31" fmla="*/ 61835 h 499816"/>
                <a:gd name="connsiteX32" fmla="*/ 215677 w 448875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27629 w 448454"/>
                <a:gd name="connsiteY7" fmla="*/ 60154 h 499816"/>
                <a:gd name="connsiteX8" fmla="*/ 352010 w 448454"/>
                <a:gd name="connsiteY8" fmla="*/ 9525 h 499816"/>
                <a:gd name="connsiteX9" fmla="*/ 353000 w 448454"/>
                <a:gd name="connsiteY9" fmla="*/ 60899 h 499816"/>
                <a:gd name="connsiteX10" fmla="*/ 371924 w 448454"/>
                <a:gd name="connsiteY10" fmla="*/ 131977 h 499816"/>
                <a:gd name="connsiteX11" fmla="*/ 409280 w 448454"/>
                <a:gd name="connsiteY11" fmla="*/ 68557 h 499816"/>
                <a:gd name="connsiteX12" fmla="*/ 427199 w 448454"/>
                <a:gd name="connsiteY12" fmla="*/ 12410 h 499816"/>
                <a:gd name="connsiteX13" fmla="*/ 432625 w 448454"/>
                <a:gd name="connsiteY13" fmla="*/ 63619 h 499816"/>
                <a:gd name="connsiteX14" fmla="*/ 439085 w 448454"/>
                <a:gd name="connsiteY14" fmla="*/ 130138 h 499816"/>
                <a:gd name="connsiteX15" fmla="*/ 447882 w 448454"/>
                <a:gd name="connsiteY15" fmla="*/ 209993 h 499816"/>
                <a:gd name="connsiteX16" fmla="*/ 421457 w 448454"/>
                <a:gd name="connsiteY16" fmla="*/ 338378 h 499816"/>
                <a:gd name="connsiteX17" fmla="*/ 392485 w 448454"/>
                <a:gd name="connsiteY17" fmla="*/ 441459 h 499816"/>
                <a:gd name="connsiteX18" fmla="*/ 227902 w 448454"/>
                <a:gd name="connsiteY18" fmla="*/ 499806 h 499816"/>
                <a:gd name="connsiteX19" fmla="*/ 50987 w 448454"/>
                <a:gd name="connsiteY19" fmla="*/ 445187 h 499816"/>
                <a:gd name="connsiteX20" fmla="*/ 26532 w 448454"/>
                <a:gd name="connsiteY20" fmla="*/ 325479 h 499816"/>
                <a:gd name="connsiteX21" fmla="*/ 165 w 448454"/>
                <a:gd name="connsiteY21" fmla="*/ 212051 h 499816"/>
                <a:gd name="connsiteX22" fmla="*/ 16246 w 448454"/>
                <a:gd name="connsiteY22" fmla="*/ 131817 h 499816"/>
                <a:gd name="connsiteX23" fmla="*/ 34412 w 448454"/>
                <a:gd name="connsiteY23" fmla="*/ 62753 h 499816"/>
                <a:gd name="connsiteX24" fmla="*/ 66207 w 448454"/>
                <a:gd name="connsiteY24" fmla="*/ 64 h 499816"/>
                <a:gd name="connsiteX25" fmla="*/ 65739 w 448454"/>
                <a:gd name="connsiteY25" fmla="*/ 69858 h 499816"/>
                <a:gd name="connsiteX26" fmla="*/ 83885 w 448454"/>
                <a:gd name="connsiteY26" fmla="*/ 138550 h 499816"/>
                <a:gd name="connsiteX27" fmla="*/ 114021 w 448454"/>
                <a:gd name="connsiteY27" fmla="*/ 61579 h 499816"/>
                <a:gd name="connsiteX28" fmla="*/ 135590 w 448454"/>
                <a:gd name="connsiteY28" fmla="*/ 101 h 499816"/>
                <a:gd name="connsiteX29" fmla="*/ 139951 w 448454"/>
                <a:gd name="connsiteY29" fmla="*/ 59663 h 499816"/>
                <a:gd name="connsiteX30" fmla="*/ 154524 w 448454"/>
                <a:gd name="connsiteY30" fmla="*/ 132270 h 499816"/>
                <a:gd name="connsiteX31" fmla="*/ 182456 w 448454"/>
                <a:gd name="connsiteY31" fmla="*/ 61835 h 499816"/>
                <a:gd name="connsiteX32" fmla="*/ 215677 w 448454"/>
                <a:gd name="connsiteY32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53000 w 448454"/>
                <a:gd name="connsiteY8" fmla="*/ 60899 h 499816"/>
                <a:gd name="connsiteX9" fmla="*/ 371924 w 448454"/>
                <a:gd name="connsiteY9" fmla="*/ 131977 h 499816"/>
                <a:gd name="connsiteX10" fmla="*/ 409280 w 448454"/>
                <a:gd name="connsiteY10" fmla="*/ 68557 h 499816"/>
                <a:gd name="connsiteX11" fmla="*/ 427199 w 448454"/>
                <a:gd name="connsiteY11" fmla="*/ 12410 h 499816"/>
                <a:gd name="connsiteX12" fmla="*/ 432625 w 448454"/>
                <a:gd name="connsiteY12" fmla="*/ 63619 h 499816"/>
                <a:gd name="connsiteX13" fmla="*/ 439085 w 448454"/>
                <a:gd name="connsiteY13" fmla="*/ 130138 h 499816"/>
                <a:gd name="connsiteX14" fmla="*/ 447882 w 448454"/>
                <a:gd name="connsiteY14" fmla="*/ 209993 h 499816"/>
                <a:gd name="connsiteX15" fmla="*/ 421457 w 448454"/>
                <a:gd name="connsiteY15" fmla="*/ 338378 h 499816"/>
                <a:gd name="connsiteX16" fmla="*/ 392485 w 448454"/>
                <a:gd name="connsiteY16" fmla="*/ 441459 h 499816"/>
                <a:gd name="connsiteX17" fmla="*/ 227902 w 448454"/>
                <a:gd name="connsiteY17" fmla="*/ 499806 h 499816"/>
                <a:gd name="connsiteX18" fmla="*/ 50987 w 448454"/>
                <a:gd name="connsiteY18" fmla="*/ 445187 h 499816"/>
                <a:gd name="connsiteX19" fmla="*/ 26532 w 448454"/>
                <a:gd name="connsiteY19" fmla="*/ 325479 h 499816"/>
                <a:gd name="connsiteX20" fmla="*/ 165 w 448454"/>
                <a:gd name="connsiteY20" fmla="*/ 212051 h 499816"/>
                <a:gd name="connsiteX21" fmla="*/ 16246 w 448454"/>
                <a:gd name="connsiteY21" fmla="*/ 131817 h 499816"/>
                <a:gd name="connsiteX22" fmla="*/ 34412 w 448454"/>
                <a:gd name="connsiteY22" fmla="*/ 62753 h 499816"/>
                <a:gd name="connsiteX23" fmla="*/ 66207 w 448454"/>
                <a:gd name="connsiteY23" fmla="*/ 64 h 499816"/>
                <a:gd name="connsiteX24" fmla="*/ 65739 w 448454"/>
                <a:gd name="connsiteY24" fmla="*/ 69858 h 499816"/>
                <a:gd name="connsiteX25" fmla="*/ 83885 w 448454"/>
                <a:gd name="connsiteY25" fmla="*/ 138550 h 499816"/>
                <a:gd name="connsiteX26" fmla="*/ 114021 w 448454"/>
                <a:gd name="connsiteY26" fmla="*/ 61579 h 499816"/>
                <a:gd name="connsiteX27" fmla="*/ 135590 w 448454"/>
                <a:gd name="connsiteY27" fmla="*/ 101 h 499816"/>
                <a:gd name="connsiteX28" fmla="*/ 139951 w 448454"/>
                <a:gd name="connsiteY28" fmla="*/ 59663 h 499816"/>
                <a:gd name="connsiteX29" fmla="*/ 154524 w 448454"/>
                <a:gd name="connsiteY29" fmla="*/ 132270 h 499816"/>
                <a:gd name="connsiteX30" fmla="*/ 182456 w 448454"/>
                <a:gd name="connsiteY30" fmla="*/ 61835 h 499816"/>
                <a:gd name="connsiteX31" fmla="*/ 215677 w 448454"/>
                <a:gd name="connsiteY31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52010 w 448454"/>
                <a:gd name="connsiteY7" fmla="*/ 9525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2413 h 499816"/>
                <a:gd name="connsiteX1" fmla="*/ 210262 w 448454"/>
                <a:gd name="connsiteY1" fmla="*/ 58299 h 499816"/>
                <a:gd name="connsiteX2" fmla="*/ 226802 w 448454"/>
                <a:gd name="connsiteY2" fmla="*/ 128162 h 499816"/>
                <a:gd name="connsiteX3" fmla="*/ 257370 w 448454"/>
                <a:gd name="connsiteY3" fmla="*/ 68314 h 499816"/>
                <a:gd name="connsiteX4" fmla="*/ 282865 w 448454"/>
                <a:gd name="connsiteY4" fmla="*/ 7683 h 499816"/>
                <a:gd name="connsiteX5" fmla="*/ 284540 w 448454"/>
                <a:gd name="connsiteY5" fmla="*/ 53793 h 499816"/>
                <a:gd name="connsiteX6" fmla="*/ 305362 w 448454"/>
                <a:gd name="connsiteY6" fmla="*/ 128492 h 499816"/>
                <a:gd name="connsiteX7" fmla="*/ 341199 w 448454"/>
                <a:gd name="connsiteY7" fmla="*/ 103100 h 499816"/>
                <a:gd name="connsiteX8" fmla="*/ 371924 w 448454"/>
                <a:gd name="connsiteY8" fmla="*/ 131977 h 499816"/>
                <a:gd name="connsiteX9" fmla="*/ 409280 w 448454"/>
                <a:gd name="connsiteY9" fmla="*/ 68557 h 499816"/>
                <a:gd name="connsiteX10" fmla="*/ 427199 w 448454"/>
                <a:gd name="connsiteY10" fmla="*/ 12410 h 499816"/>
                <a:gd name="connsiteX11" fmla="*/ 432625 w 448454"/>
                <a:gd name="connsiteY11" fmla="*/ 63619 h 499816"/>
                <a:gd name="connsiteX12" fmla="*/ 439085 w 448454"/>
                <a:gd name="connsiteY12" fmla="*/ 130138 h 499816"/>
                <a:gd name="connsiteX13" fmla="*/ 447882 w 448454"/>
                <a:gd name="connsiteY13" fmla="*/ 209993 h 499816"/>
                <a:gd name="connsiteX14" fmla="*/ 421457 w 448454"/>
                <a:gd name="connsiteY14" fmla="*/ 338378 h 499816"/>
                <a:gd name="connsiteX15" fmla="*/ 392485 w 448454"/>
                <a:gd name="connsiteY15" fmla="*/ 441459 h 499816"/>
                <a:gd name="connsiteX16" fmla="*/ 227902 w 448454"/>
                <a:gd name="connsiteY16" fmla="*/ 499806 h 499816"/>
                <a:gd name="connsiteX17" fmla="*/ 50987 w 448454"/>
                <a:gd name="connsiteY17" fmla="*/ 445187 h 499816"/>
                <a:gd name="connsiteX18" fmla="*/ 26532 w 448454"/>
                <a:gd name="connsiteY18" fmla="*/ 325479 h 499816"/>
                <a:gd name="connsiteX19" fmla="*/ 165 w 448454"/>
                <a:gd name="connsiteY19" fmla="*/ 212051 h 499816"/>
                <a:gd name="connsiteX20" fmla="*/ 16246 w 448454"/>
                <a:gd name="connsiteY20" fmla="*/ 131817 h 499816"/>
                <a:gd name="connsiteX21" fmla="*/ 34412 w 448454"/>
                <a:gd name="connsiteY21" fmla="*/ 62753 h 499816"/>
                <a:gd name="connsiteX22" fmla="*/ 66207 w 448454"/>
                <a:gd name="connsiteY22" fmla="*/ 64 h 499816"/>
                <a:gd name="connsiteX23" fmla="*/ 65739 w 448454"/>
                <a:gd name="connsiteY23" fmla="*/ 69858 h 499816"/>
                <a:gd name="connsiteX24" fmla="*/ 83885 w 448454"/>
                <a:gd name="connsiteY24" fmla="*/ 138550 h 499816"/>
                <a:gd name="connsiteX25" fmla="*/ 114021 w 448454"/>
                <a:gd name="connsiteY25" fmla="*/ 61579 h 499816"/>
                <a:gd name="connsiteX26" fmla="*/ 135590 w 448454"/>
                <a:gd name="connsiteY26" fmla="*/ 101 h 499816"/>
                <a:gd name="connsiteX27" fmla="*/ 139951 w 448454"/>
                <a:gd name="connsiteY27" fmla="*/ 59663 h 499816"/>
                <a:gd name="connsiteX28" fmla="*/ 154524 w 448454"/>
                <a:gd name="connsiteY28" fmla="*/ 132270 h 499816"/>
                <a:gd name="connsiteX29" fmla="*/ 182456 w 448454"/>
                <a:gd name="connsiteY29" fmla="*/ 61835 h 499816"/>
                <a:gd name="connsiteX30" fmla="*/ 215677 w 448454"/>
                <a:gd name="connsiteY30" fmla="*/ 2413 h 499816"/>
                <a:gd name="connsiteX0" fmla="*/ 215677 w 448454"/>
                <a:gd name="connsiteY0" fmla="*/ 4148 h 501551"/>
                <a:gd name="connsiteX1" fmla="*/ 210262 w 448454"/>
                <a:gd name="connsiteY1" fmla="*/ 60034 h 501551"/>
                <a:gd name="connsiteX2" fmla="*/ 226802 w 448454"/>
                <a:gd name="connsiteY2" fmla="*/ 129897 h 501551"/>
                <a:gd name="connsiteX3" fmla="*/ 257370 w 448454"/>
                <a:gd name="connsiteY3" fmla="*/ 70049 h 501551"/>
                <a:gd name="connsiteX4" fmla="*/ 282865 w 448454"/>
                <a:gd name="connsiteY4" fmla="*/ 9418 h 501551"/>
                <a:gd name="connsiteX5" fmla="*/ 284540 w 448454"/>
                <a:gd name="connsiteY5" fmla="*/ 55528 h 501551"/>
                <a:gd name="connsiteX6" fmla="*/ 305362 w 448454"/>
                <a:gd name="connsiteY6" fmla="*/ 130227 h 501551"/>
                <a:gd name="connsiteX7" fmla="*/ 341199 w 448454"/>
                <a:gd name="connsiteY7" fmla="*/ 104835 h 501551"/>
                <a:gd name="connsiteX8" fmla="*/ 371924 w 448454"/>
                <a:gd name="connsiteY8" fmla="*/ 133712 h 501551"/>
                <a:gd name="connsiteX9" fmla="*/ 409280 w 448454"/>
                <a:gd name="connsiteY9" fmla="*/ 70292 h 501551"/>
                <a:gd name="connsiteX10" fmla="*/ 427199 w 448454"/>
                <a:gd name="connsiteY10" fmla="*/ 14145 h 501551"/>
                <a:gd name="connsiteX11" fmla="*/ 432625 w 448454"/>
                <a:gd name="connsiteY11" fmla="*/ 65354 h 501551"/>
                <a:gd name="connsiteX12" fmla="*/ 439085 w 448454"/>
                <a:gd name="connsiteY12" fmla="*/ 131873 h 501551"/>
                <a:gd name="connsiteX13" fmla="*/ 447882 w 448454"/>
                <a:gd name="connsiteY13" fmla="*/ 211728 h 501551"/>
                <a:gd name="connsiteX14" fmla="*/ 421457 w 448454"/>
                <a:gd name="connsiteY14" fmla="*/ 340113 h 501551"/>
                <a:gd name="connsiteX15" fmla="*/ 392485 w 448454"/>
                <a:gd name="connsiteY15" fmla="*/ 443194 h 501551"/>
                <a:gd name="connsiteX16" fmla="*/ 227902 w 448454"/>
                <a:gd name="connsiteY16" fmla="*/ 501541 h 501551"/>
                <a:gd name="connsiteX17" fmla="*/ 50987 w 448454"/>
                <a:gd name="connsiteY17" fmla="*/ 446922 h 501551"/>
                <a:gd name="connsiteX18" fmla="*/ 26532 w 448454"/>
                <a:gd name="connsiteY18" fmla="*/ 327214 h 501551"/>
                <a:gd name="connsiteX19" fmla="*/ 165 w 448454"/>
                <a:gd name="connsiteY19" fmla="*/ 213786 h 501551"/>
                <a:gd name="connsiteX20" fmla="*/ 16246 w 448454"/>
                <a:gd name="connsiteY20" fmla="*/ 133552 h 501551"/>
                <a:gd name="connsiteX21" fmla="*/ 34412 w 448454"/>
                <a:gd name="connsiteY21" fmla="*/ 64488 h 501551"/>
                <a:gd name="connsiteX22" fmla="*/ 66207 w 448454"/>
                <a:gd name="connsiteY22" fmla="*/ 1799 h 501551"/>
                <a:gd name="connsiteX23" fmla="*/ 65739 w 448454"/>
                <a:gd name="connsiteY23" fmla="*/ 71593 h 501551"/>
                <a:gd name="connsiteX24" fmla="*/ 83885 w 448454"/>
                <a:gd name="connsiteY24" fmla="*/ 140285 h 501551"/>
                <a:gd name="connsiteX25" fmla="*/ 114021 w 448454"/>
                <a:gd name="connsiteY25" fmla="*/ 63314 h 501551"/>
                <a:gd name="connsiteX26" fmla="*/ 135590 w 448454"/>
                <a:gd name="connsiteY26" fmla="*/ 1836 h 501551"/>
                <a:gd name="connsiteX27" fmla="*/ 154524 w 448454"/>
                <a:gd name="connsiteY27" fmla="*/ 134005 h 501551"/>
                <a:gd name="connsiteX28" fmla="*/ 182456 w 448454"/>
                <a:gd name="connsiteY28" fmla="*/ 63570 h 501551"/>
                <a:gd name="connsiteX29" fmla="*/ 215677 w 448454"/>
                <a:gd name="connsiteY29" fmla="*/ 4148 h 501551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35590 w 448454"/>
                <a:gd name="connsiteY25" fmla="*/ 3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82456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215677 w 448454"/>
                <a:gd name="connsiteY0" fmla="*/ 2350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215677 w 448454"/>
                <a:gd name="connsiteY28" fmla="*/ 2350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10262 w 448454"/>
                <a:gd name="connsiteY1" fmla="*/ 58236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82611 w 448454"/>
                <a:gd name="connsiteY0" fmla="*/ 8494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82611 w 448454"/>
                <a:gd name="connsiteY28" fmla="*/ 8494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74345 w 448454"/>
                <a:gd name="connsiteY0" fmla="*/ 14638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74345 w 448454"/>
                <a:gd name="connsiteY28" fmla="*/ 14638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  <a:gd name="connsiteX0" fmla="*/ 169894 w 448454"/>
                <a:gd name="connsiteY0" fmla="*/ 12275 h 499753"/>
                <a:gd name="connsiteX1" fmla="*/ 202632 w 448454"/>
                <a:gd name="connsiteY1" fmla="*/ 60599 h 499753"/>
                <a:gd name="connsiteX2" fmla="*/ 226802 w 448454"/>
                <a:gd name="connsiteY2" fmla="*/ 128099 h 499753"/>
                <a:gd name="connsiteX3" fmla="*/ 257370 w 448454"/>
                <a:gd name="connsiteY3" fmla="*/ 68251 h 499753"/>
                <a:gd name="connsiteX4" fmla="*/ 282865 w 448454"/>
                <a:gd name="connsiteY4" fmla="*/ 7620 h 499753"/>
                <a:gd name="connsiteX5" fmla="*/ 284540 w 448454"/>
                <a:gd name="connsiteY5" fmla="*/ 53730 h 499753"/>
                <a:gd name="connsiteX6" fmla="*/ 305362 w 448454"/>
                <a:gd name="connsiteY6" fmla="*/ 128429 h 499753"/>
                <a:gd name="connsiteX7" fmla="*/ 341199 w 448454"/>
                <a:gd name="connsiteY7" fmla="*/ 103037 h 499753"/>
                <a:gd name="connsiteX8" fmla="*/ 371924 w 448454"/>
                <a:gd name="connsiteY8" fmla="*/ 131914 h 499753"/>
                <a:gd name="connsiteX9" fmla="*/ 409280 w 448454"/>
                <a:gd name="connsiteY9" fmla="*/ 68494 h 499753"/>
                <a:gd name="connsiteX10" fmla="*/ 427199 w 448454"/>
                <a:gd name="connsiteY10" fmla="*/ 12347 h 499753"/>
                <a:gd name="connsiteX11" fmla="*/ 432625 w 448454"/>
                <a:gd name="connsiteY11" fmla="*/ 63556 h 499753"/>
                <a:gd name="connsiteX12" fmla="*/ 439085 w 448454"/>
                <a:gd name="connsiteY12" fmla="*/ 130075 h 499753"/>
                <a:gd name="connsiteX13" fmla="*/ 447882 w 448454"/>
                <a:gd name="connsiteY13" fmla="*/ 209930 h 499753"/>
                <a:gd name="connsiteX14" fmla="*/ 421457 w 448454"/>
                <a:gd name="connsiteY14" fmla="*/ 338315 h 499753"/>
                <a:gd name="connsiteX15" fmla="*/ 392485 w 448454"/>
                <a:gd name="connsiteY15" fmla="*/ 441396 h 499753"/>
                <a:gd name="connsiteX16" fmla="*/ 227902 w 448454"/>
                <a:gd name="connsiteY16" fmla="*/ 499743 h 499753"/>
                <a:gd name="connsiteX17" fmla="*/ 50987 w 448454"/>
                <a:gd name="connsiteY17" fmla="*/ 445124 h 499753"/>
                <a:gd name="connsiteX18" fmla="*/ 26532 w 448454"/>
                <a:gd name="connsiteY18" fmla="*/ 325416 h 499753"/>
                <a:gd name="connsiteX19" fmla="*/ 165 w 448454"/>
                <a:gd name="connsiteY19" fmla="*/ 211988 h 499753"/>
                <a:gd name="connsiteX20" fmla="*/ 16246 w 448454"/>
                <a:gd name="connsiteY20" fmla="*/ 131754 h 499753"/>
                <a:gd name="connsiteX21" fmla="*/ 34412 w 448454"/>
                <a:gd name="connsiteY21" fmla="*/ 62690 h 499753"/>
                <a:gd name="connsiteX22" fmla="*/ 66207 w 448454"/>
                <a:gd name="connsiteY22" fmla="*/ 1 h 499753"/>
                <a:gd name="connsiteX23" fmla="*/ 65739 w 448454"/>
                <a:gd name="connsiteY23" fmla="*/ 69795 h 499753"/>
                <a:gd name="connsiteX24" fmla="*/ 83885 w 448454"/>
                <a:gd name="connsiteY24" fmla="*/ 138487 h 499753"/>
                <a:gd name="connsiteX25" fmla="*/ 126688 w 448454"/>
                <a:gd name="connsiteY25" fmla="*/ 105428 h 499753"/>
                <a:gd name="connsiteX26" fmla="*/ 154524 w 448454"/>
                <a:gd name="connsiteY26" fmla="*/ 132207 h 499753"/>
                <a:gd name="connsiteX27" fmla="*/ 177369 w 448454"/>
                <a:gd name="connsiteY27" fmla="*/ 61772 h 499753"/>
                <a:gd name="connsiteX28" fmla="*/ 169894 w 448454"/>
                <a:gd name="connsiteY28" fmla="*/ 12275 h 4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8454" h="499753">
                  <a:moveTo>
                    <a:pt x="169894" y="12275"/>
                  </a:moveTo>
                  <a:cubicBezTo>
                    <a:pt x="196997" y="12080"/>
                    <a:pt x="196326" y="41295"/>
                    <a:pt x="202632" y="60599"/>
                  </a:cubicBezTo>
                  <a:cubicBezTo>
                    <a:pt x="208938" y="79903"/>
                    <a:pt x="201782" y="128714"/>
                    <a:pt x="226802" y="128099"/>
                  </a:cubicBezTo>
                  <a:cubicBezTo>
                    <a:pt x="251822" y="127484"/>
                    <a:pt x="255914" y="91546"/>
                    <a:pt x="257370" y="68251"/>
                  </a:cubicBezTo>
                  <a:cubicBezTo>
                    <a:pt x="258826" y="44956"/>
                    <a:pt x="260047" y="3243"/>
                    <a:pt x="282865" y="7620"/>
                  </a:cubicBezTo>
                  <a:cubicBezTo>
                    <a:pt x="305683" y="11997"/>
                    <a:pt x="285371" y="33973"/>
                    <a:pt x="284540" y="53730"/>
                  </a:cubicBezTo>
                  <a:cubicBezTo>
                    <a:pt x="283709" y="73487"/>
                    <a:pt x="276842" y="127773"/>
                    <a:pt x="305362" y="128429"/>
                  </a:cubicBezTo>
                  <a:cubicBezTo>
                    <a:pt x="333882" y="129085"/>
                    <a:pt x="315480" y="101511"/>
                    <a:pt x="341199" y="103037"/>
                  </a:cubicBezTo>
                  <a:cubicBezTo>
                    <a:pt x="366918" y="104563"/>
                    <a:pt x="345951" y="132473"/>
                    <a:pt x="371924" y="131914"/>
                  </a:cubicBezTo>
                  <a:cubicBezTo>
                    <a:pt x="397897" y="131355"/>
                    <a:pt x="405788" y="92080"/>
                    <a:pt x="409280" y="68494"/>
                  </a:cubicBezTo>
                  <a:cubicBezTo>
                    <a:pt x="412772" y="44908"/>
                    <a:pt x="407531" y="9955"/>
                    <a:pt x="427199" y="12347"/>
                  </a:cubicBezTo>
                  <a:cubicBezTo>
                    <a:pt x="446867" y="14739"/>
                    <a:pt x="430644" y="43935"/>
                    <a:pt x="432625" y="63556"/>
                  </a:cubicBezTo>
                  <a:cubicBezTo>
                    <a:pt x="434606" y="83177"/>
                    <a:pt x="436542" y="105679"/>
                    <a:pt x="439085" y="130075"/>
                  </a:cubicBezTo>
                  <a:cubicBezTo>
                    <a:pt x="441628" y="154471"/>
                    <a:pt x="450820" y="175223"/>
                    <a:pt x="447882" y="209930"/>
                  </a:cubicBezTo>
                  <a:cubicBezTo>
                    <a:pt x="444944" y="244637"/>
                    <a:pt x="423619" y="295677"/>
                    <a:pt x="421457" y="338315"/>
                  </a:cubicBezTo>
                  <a:cubicBezTo>
                    <a:pt x="419295" y="380953"/>
                    <a:pt x="424744" y="414491"/>
                    <a:pt x="392485" y="441396"/>
                  </a:cubicBezTo>
                  <a:cubicBezTo>
                    <a:pt x="360226" y="468301"/>
                    <a:pt x="284818" y="499122"/>
                    <a:pt x="227902" y="499743"/>
                  </a:cubicBezTo>
                  <a:cubicBezTo>
                    <a:pt x="170986" y="500364"/>
                    <a:pt x="84549" y="474179"/>
                    <a:pt x="50987" y="445124"/>
                  </a:cubicBezTo>
                  <a:cubicBezTo>
                    <a:pt x="17425" y="416070"/>
                    <a:pt x="32110" y="369049"/>
                    <a:pt x="26532" y="325416"/>
                  </a:cubicBezTo>
                  <a:cubicBezTo>
                    <a:pt x="20954" y="281783"/>
                    <a:pt x="1879" y="244265"/>
                    <a:pt x="165" y="211988"/>
                  </a:cubicBezTo>
                  <a:cubicBezTo>
                    <a:pt x="-1549" y="179711"/>
                    <a:pt x="10538" y="156637"/>
                    <a:pt x="16246" y="131754"/>
                  </a:cubicBezTo>
                  <a:cubicBezTo>
                    <a:pt x="21954" y="106871"/>
                    <a:pt x="26085" y="84649"/>
                    <a:pt x="34412" y="62690"/>
                  </a:cubicBezTo>
                  <a:cubicBezTo>
                    <a:pt x="42739" y="40731"/>
                    <a:pt x="46021" y="53"/>
                    <a:pt x="66207" y="1"/>
                  </a:cubicBezTo>
                  <a:cubicBezTo>
                    <a:pt x="86393" y="-51"/>
                    <a:pt x="66949" y="46714"/>
                    <a:pt x="65739" y="69795"/>
                  </a:cubicBezTo>
                  <a:cubicBezTo>
                    <a:pt x="64529" y="92876"/>
                    <a:pt x="56558" y="137746"/>
                    <a:pt x="83885" y="138487"/>
                  </a:cubicBezTo>
                  <a:cubicBezTo>
                    <a:pt x="111212" y="139228"/>
                    <a:pt x="108492" y="102153"/>
                    <a:pt x="126688" y="105428"/>
                  </a:cubicBezTo>
                  <a:cubicBezTo>
                    <a:pt x="144884" y="108703"/>
                    <a:pt x="130180" y="131921"/>
                    <a:pt x="154524" y="132207"/>
                  </a:cubicBezTo>
                  <a:cubicBezTo>
                    <a:pt x="178868" y="132493"/>
                    <a:pt x="183710" y="81761"/>
                    <a:pt x="177369" y="61772"/>
                  </a:cubicBezTo>
                  <a:cubicBezTo>
                    <a:pt x="171028" y="41783"/>
                    <a:pt x="142791" y="12470"/>
                    <a:pt x="169894" y="12275"/>
                  </a:cubicBezTo>
                  <a:close/>
                </a:path>
              </a:pathLst>
            </a:custGeom>
            <a:solidFill>
              <a:srgbClr val="F6C3A2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44" name="Group 1943">
              <a:extLst>
                <a:ext uri="{FF2B5EF4-FFF2-40B4-BE49-F238E27FC236}">
                  <a16:creationId xmlns:a16="http://schemas.microsoft.com/office/drawing/2014/main" id="{5EEB8218-CD84-11DE-EBCD-EECD9E4322F3}"/>
                </a:ext>
              </a:extLst>
            </p:cNvPr>
            <p:cNvGrpSpPr/>
            <p:nvPr/>
          </p:nvGrpSpPr>
          <p:grpSpPr>
            <a:xfrm>
              <a:off x="4164000" y="4602536"/>
              <a:ext cx="963422" cy="915811"/>
              <a:chOff x="4282682" y="2332578"/>
              <a:chExt cx="147396" cy="140112"/>
            </a:xfrm>
          </p:grpSpPr>
          <p:sp>
            <p:nvSpPr>
              <p:cNvPr id="1952" name="Oval 3">
                <a:extLst>
                  <a:ext uri="{FF2B5EF4-FFF2-40B4-BE49-F238E27FC236}">
                    <a16:creationId xmlns:a16="http://schemas.microsoft.com/office/drawing/2014/main" id="{51BA5677-C2AF-502F-4292-6941506453AB}"/>
                  </a:ext>
                </a:extLst>
              </p:cNvPr>
              <p:cNvSpPr/>
              <p:nvPr/>
            </p:nvSpPr>
            <p:spPr>
              <a:xfrm>
                <a:off x="4284436" y="2335851"/>
                <a:ext cx="145642" cy="13683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36839">
                    <a:moveTo>
                      <a:pt x="216" y="65562"/>
                    </a:moveTo>
                    <a:cubicBezTo>
                      <a:pt x="-2324" y="42756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7" y="136839"/>
                      <a:pt x="72929" y="136839"/>
                    </a:cubicBezTo>
                    <a:cubicBezTo>
                      <a:pt x="32771" y="136839"/>
                      <a:pt x="2756" y="88368"/>
                      <a:pt x="216" y="65562"/>
                    </a:cubicBezTo>
                    <a:close/>
                  </a:path>
                </a:pathLst>
              </a:custGeom>
              <a:solidFill>
                <a:srgbClr val="B361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3" name="Oval 3">
                <a:extLst>
                  <a:ext uri="{FF2B5EF4-FFF2-40B4-BE49-F238E27FC236}">
                    <a16:creationId xmlns:a16="http://schemas.microsoft.com/office/drawing/2014/main" id="{B2169B31-3B0D-D09D-F2B1-BA69AC9001C4}"/>
                  </a:ext>
                </a:extLst>
              </p:cNvPr>
              <p:cNvSpPr/>
              <p:nvPr/>
            </p:nvSpPr>
            <p:spPr>
              <a:xfrm>
                <a:off x="4282682" y="2332578"/>
                <a:ext cx="115964" cy="110759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3 w 145429"/>
                  <a:gd name="connsiteY0" fmla="*/ 65562 h 127758"/>
                  <a:gd name="connsiteX1" fmla="*/ 57476 w 145429"/>
                  <a:gd name="connsiteY1" fmla="*/ 0 h 127758"/>
                  <a:gd name="connsiteX2" fmla="*/ 145429 w 145429"/>
                  <a:gd name="connsiteY2" fmla="*/ 65562 h 127758"/>
                  <a:gd name="connsiteX3" fmla="*/ 56092 w 145429"/>
                  <a:gd name="connsiteY3" fmla="*/ 127758 h 127758"/>
                  <a:gd name="connsiteX4" fmla="*/ 3 w 145429"/>
                  <a:gd name="connsiteY4" fmla="*/ 65562 h 127758"/>
                  <a:gd name="connsiteX0" fmla="*/ 2 w 131362"/>
                  <a:gd name="connsiteY0" fmla="*/ 65622 h 127847"/>
                  <a:gd name="connsiteX1" fmla="*/ 57475 w 131362"/>
                  <a:gd name="connsiteY1" fmla="*/ 60 h 127847"/>
                  <a:gd name="connsiteX2" fmla="*/ 131362 w 131362"/>
                  <a:gd name="connsiteY2" fmla="*/ 57838 h 127847"/>
                  <a:gd name="connsiteX3" fmla="*/ 56091 w 131362"/>
                  <a:gd name="connsiteY3" fmla="*/ 127818 h 127847"/>
                  <a:gd name="connsiteX4" fmla="*/ 2 w 131362"/>
                  <a:gd name="connsiteY4" fmla="*/ 65622 h 127847"/>
                  <a:gd name="connsiteX0" fmla="*/ 12 w 131372"/>
                  <a:gd name="connsiteY0" fmla="*/ 64531 h 126756"/>
                  <a:gd name="connsiteX1" fmla="*/ 60722 w 131372"/>
                  <a:gd name="connsiteY1" fmla="*/ 64 h 126756"/>
                  <a:gd name="connsiteX2" fmla="*/ 131372 w 131372"/>
                  <a:gd name="connsiteY2" fmla="*/ 56747 h 126756"/>
                  <a:gd name="connsiteX3" fmla="*/ 56101 w 131372"/>
                  <a:gd name="connsiteY3" fmla="*/ 126727 h 126756"/>
                  <a:gd name="connsiteX4" fmla="*/ 12 w 131372"/>
                  <a:gd name="connsiteY4" fmla="*/ 64531 h 126756"/>
                  <a:gd name="connsiteX0" fmla="*/ 7 w 131367"/>
                  <a:gd name="connsiteY0" fmla="*/ 59080 h 121304"/>
                  <a:gd name="connsiteX1" fmla="*/ 59638 w 131367"/>
                  <a:gd name="connsiteY1" fmla="*/ 87 h 121304"/>
                  <a:gd name="connsiteX2" fmla="*/ 131367 w 131367"/>
                  <a:gd name="connsiteY2" fmla="*/ 51296 h 121304"/>
                  <a:gd name="connsiteX3" fmla="*/ 56096 w 131367"/>
                  <a:gd name="connsiteY3" fmla="*/ 121276 h 121304"/>
                  <a:gd name="connsiteX4" fmla="*/ 7 w 131367"/>
                  <a:gd name="connsiteY4" fmla="*/ 59080 h 121304"/>
                  <a:gd name="connsiteX0" fmla="*/ 9 w 125199"/>
                  <a:gd name="connsiteY0" fmla="*/ 60145 h 121334"/>
                  <a:gd name="connsiteX1" fmla="*/ 53470 w 125199"/>
                  <a:gd name="connsiteY1" fmla="*/ 108 h 121334"/>
                  <a:gd name="connsiteX2" fmla="*/ 125199 w 125199"/>
                  <a:gd name="connsiteY2" fmla="*/ 51317 h 121334"/>
                  <a:gd name="connsiteX3" fmla="*/ 49928 w 125199"/>
                  <a:gd name="connsiteY3" fmla="*/ 121297 h 121334"/>
                  <a:gd name="connsiteX4" fmla="*/ 9 w 125199"/>
                  <a:gd name="connsiteY4" fmla="*/ 60145 h 12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99" h="121334">
                    <a:moveTo>
                      <a:pt x="9" y="60145"/>
                    </a:moveTo>
                    <a:cubicBezTo>
                      <a:pt x="599" y="39947"/>
                      <a:pt x="32605" y="1579"/>
                      <a:pt x="53470" y="108"/>
                    </a:cubicBezTo>
                    <a:cubicBezTo>
                      <a:pt x="74335" y="-1363"/>
                      <a:pt x="125199" y="11952"/>
                      <a:pt x="125199" y="51317"/>
                    </a:cubicBezTo>
                    <a:cubicBezTo>
                      <a:pt x="125199" y="90682"/>
                      <a:pt x="70793" y="119826"/>
                      <a:pt x="49928" y="121297"/>
                    </a:cubicBezTo>
                    <a:cubicBezTo>
                      <a:pt x="29063" y="122768"/>
                      <a:pt x="-581" y="80343"/>
                      <a:pt x="9" y="60145"/>
                    </a:cubicBezTo>
                    <a:close/>
                  </a:path>
                </a:pathLst>
              </a:custGeom>
              <a:solidFill>
                <a:srgbClr val="DA72A4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4" name="Oval 3">
                <a:extLst>
                  <a:ext uri="{FF2B5EF4-FFF2-40B4-BE49-F238E27FC236}">
                    <a16:creationId xmlns:a16="http://schemas.microsoft.com/office/drawing/2014/main" id="{0D34FDDB-6AC0-D314-FA64-1D5CAC5DB857}"/>
                  </a:ext>
                </a:extLst>
              </p:cNvPr>
              <p:cNvSpPr/>
              <p:nvPr/>
            </p:nvSpPr>
            <p:spPr>
              <a:xfrm rot="20304701">
                <a:off x="4308006" y="2354757"/>
                <a:ext cx="36000" cy="28800"/>
              </a:xfrm>
              <a:custGeom>
                <a:avLst/>
                <a:gdLst>
                  <a:gd name="connsiteX0" fmla="*/ 0 w 145426"/>
                  <a:gd name="connsiteY0" fmla="*/ 71277 h 142554"/>
                  <a:gd name="connsiteX1" fmla="*/ 72713 w 145426"/>
                  <a:gd name="connsiteY1" fmla="*/ 0 h 142554"/>
                  <a:gd name="connsiteX2" fmla="*/ 145426 w 145426"/>
                  <a:gd name="connsiteY2" fmla="*/ 71277 h 142554"/>
                  <a:gd name="connsiteX3" fmla="*/ 72713 w 145426"/>
                  <a:gd name="connsiteY3" fmla="*/ 142554 h 142554"/>
                  <a:gd name="connsiteX4" fmla="*/ 0 w 145426"/>
                  <a:gd name="connsiteY4" fmla="*/ 71277 h 142554"/>
                  <a:gd name="connsiteX0" fmla="*/ 216 w 145642"/>
                  <a:gd name="connsiteY0" fmla="*/ 65562 h 136839"/>
                  <a:gd name="connsiteX1" fmla="*/ 57689 w 145642"/>
                  <a:gd name="connsiteY1" fmla="*/ 0 h 136839"/>
                  <a:gd name="connsiteX2" fmla="*/ 145642 w 145642"/>
                  <a:gd name="connsiteY2" fmla="*/ 65562 h 136839"/>
                  <a:gd name="connsiteX3" fmla="*/ 72929 w 145642"/>
                  <a:gd name="connsiteY3" fmla="*/ 136839 h 136839"/>
                  <a:gd name="connsiteX4" fmla="*/ 216 w 145642"/>
                  <a:gd name="connsiteY4" fmla="*/ 65562 h 136839"/>
                  <a:gd name="connsiteX0" fmla="*/ 216 w 145642"/>
                  <a:gd name="connsiteY0" fmla="*/ 65562 h 111183"/>
                  <a:gd name="connsiteX1" fmla="*/ 57689 w 145642"/>
                  <a:gd name="connsiteY1" fmla="*/ 0 h 111183"/>
                  <a:gd name="connsiteX2" fmla="*/ 145642 w 145642"/>
                  <a:gd name="connsiteY2" fmla="*/ 65562 h 111183"/>
                  <a:gd name="connsiteX3" fmla="*/ 72928 w 145642"/>
                  <a:gd name="connsiteY3" fmla="*/ 111183 h 111183"/>
                  <a:gd name="connsiteX4" fmla="*/ 216 w 145642"/>
                  <a:gd name="connsiteY4" fmla="*/ 65562 h 11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642" h="111183">
                    <a:moveTo>
                      <a:pt x="216" y="65562"/>
                    </a:moveTo>
                    <a:cubicBezTo>
                      <a:pt x="-2324" y="47032"/>
                      <a:pt x="17531" y="0"/>
                      <a:pt x="57689" y="0"/>
                    </a:cubicBezTo>
                    <a:cubicBezTo>
                      <a:pt x="97847" y="0"/>
                      <a:pt x="145642" y="26197"/>
                      <a:pt x="145642" y="65562"/>
                    </a:cubicBezTo>
                    <a:cubicBezTo>
                      <a:pt x="145642" y="104927"/>
                      <a:pt x="113086" y="111183"/>
                      <a:pt x="72928" y="111183"/>
                    </a:cubicBezTo>
                    <a:cubicBezTo>
                      <a:pt x="32770" y="111183"/>
                      <a:pt x="2756" y="84093"/>
                      <a:pt x="216" y="65562"/>
                    </a:cubicBezTo>
                    <a:close/>
                  </a:path>
                </a:pathLst>
              </a:custGeom>
              <a:solidFill>
                <a:srgbClr val="F8E3ED"/>
              </a:solidFill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45" name="Oval 1944">
              <a:extLst>
                <a:ext uri="{FF2B5EF4-FFF2-40B4-BE49-F238E27FC236}">
                  <a16:creationId xmlns:a16="http://schemas.microsoft.com/office/drawing/2014/main" id="{03C9C9C2-17C2-EEBD-7319-8FCAB87DC62D}"/>
                </a:ext>
              </a:extLst>
            </p:cNvPr>
            <p:cNvSpPr/>
            <p:nvPr/>
          </p:nvSpPr>
          <p:spPr>
            <a:xfrm rot="18926144">
              <a:off x="4030294" y="5505579"/>
              <a:ext cx="353105" cy="294255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6" name="Oval 52">
              <a:extLst>
                <a:ext uri="{FF2B5EF4-FFF2-40B4-BE49-F238E27FC236}">
                  <a16:creationId xmlns:a16="http://schemas.microsoft.com/office/drawing/2014/main" id="{35AA156A-A048-220E-8854-A54CEE743ADF}"/>
                </a:ext>
              </a:extLst>
            </p:cNvPr>
            <p:cNvSpPr/>
            <p:nvPr/>
          </p:nvSpPr>
          <p:spPr>
            <a:xfrm rot="18926144">
              <a:off x="4024539" y="4306744"/>
              <a:ext cx="353105" cy="294255"/>
            </a:xfrm>
            <a:custGeom>
              <a:avLst/>
              <a:gdLst>
                <a:gd name="connsiteX0" fmla="*/ 0 w 45719"/>
                <a:gd name="connsiteY0" fmla="*/ 22860 h 45719"/>
                <a:gd name="connsiteX1" fmla="*/ 22860 w 45719"/>
                <a:gd name="connsiteY1" fmla="*/ 0 h 45719"/>
                <a:gd name="connsiteX2" fmla="*/ 45720 w 45719"/>
                <a:gd name="connsiteY2" fmla="*/ 22860 h 45719"/>
                <a:gd name="connsiteX3" fmla="*/ 22860 w 45719"/>
                <a:gd name="connsiteY3" fmla="*/ 45720 h 45719"/>
                <a:gd name="connsiteX4" fmla="*/ 0 w 45719"/>
                <a:gd name="connsiteY4" fmla="*/ 22860 h 45719"/>
                <a:gd name="connsiteX0" fmla="*/ 28 w 45748"/>
                <a:gd name="connsiteY0" fmla="*/ 22860 h 38954"/>
                <a:gd name="connsiteX1" fmla="*/ 22888 w 45748"/>
                <a:gd name="connsiteY1" fmla="*/ 0 h 38954"/>
                <a:gd name="connsiteX2" fmla="*/ 45748 w 45748"/>
                <a:gd name="connsiteY2" fmla="*/ 22860 h 38954"/>
                <a:gd name="connsiteX3" fmla="*/ 26878 w 45748"/>
                <a:gd name="connsiteY3" fmla="*/ 38954 h 38954"/>
                <a:gd name="connsiteX4" fmla="*/ 28 w 45748"/>
                <a:gd name="connsiteY4" fmla="*/ 22860 h 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8" h="38954">
                  <a:moveTo>
                    <a:pt x="28" y="22860"/>
                  </a:moveTo>
                  <a:cubicBezTo>
                    <a:pt x="-637" y="16368"/>
                    <a:pt x="10263" y="0"/>
                    <a:pt x="22888" y="0"/>
                  </a:cubicBezTo>
                  <a:cubicBezTo>
                    <a:pt x="35513" y="0"/>
                    <a:pt x="45748" y="10235"/>
                    <a:pt x="45748" y="22860"/>
                  </a:cubicBezTo>
                  <a:cubicBezTo>
                    <a:pt x="45748" y="35485"/>
                    <a:pt x="39503" y="38954"/>
                    <a:pt x="26878" y="38954"/>
                  </a:cubicBezTo>
                  <a:cubicBezTo>
                    <a:pt x="14253" y="38954"/>
                    <a:pt x="693" y="29352"/>
                    <a:pt x="28" y="2286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" name="Oval 54">
              <a:extLst>
                <a:ext uri="{FF2B5EF4-FFF2-40B4-BE49-F238E27FC236}">
                  <a16:creationId xmlns:a16="http://schemas.microsoft.com/office/drawing/2014/main" id="{C168BF62-FC9B-38FF-C872-4A24FDB847E0}"/>
                </a:ext>
              </a:extLst>
            </p:cNvPr>
            <p:cNvSpPr/>
            <p:nvPr/>
          </p:nvSpPr>
          <p:spPr>
            <a:xfrm rot="18926144">
              <a:off x="5034656" y="4358852"/>
              <a:ext cx="235405" cy="217700"/>
            </a:xfrm>
            <a:custGeom>
              <a:avLst/>
              <a:gdLst>
                <a:gd name="connsiteX0" fmla="*/ 0 w 36000"/>
                <a:gd name="connsiteY0" fmla="*/ 18000 h 36000"/>
                <a:gd name="connsiteX1" fmla="*/ 18000 w 36000"/>
                <a:gd name="connsiteY1" fmla="*/ 0 h 36000"/>
                <a:gd name="connsiteX2" fmla="*/ 36000 w 36000"/>
                <a:gd name="connsiteY2" fmla="*/ 18000 h 36000"/>
                <a:gd name="connsiteX3" fmla="*/ 18000 w 36000"/>
                <a:gd name="connsiteY3" fmla="*/ 36000 h 36000"/>
                <a:gd name="connsiteX4" fmla="*/ 0 w 36000"/>
                <a:gd name="connsiteY4" fmla="*/ 18000 h 36000"/>
                <a:gd name="connsiteX0" fmla="*/ 0 w 36000"/>
                <a:gd name="connsiteY0" fmla="*/ 18000 h 26634"/>
                <a:gd name="connsiteX1" fmla="*/ 18000 w 36000"/>
                <a:gd name="connsiteY1" fmla="*/ 0 h 26634"/>
                <a:gd name="connsiteX2" fmla="*/ 36000 w 36000"/>
                <a:gd name="connsiteY2" fmla="*/ 18000 h 26634"/>
                <a:gd name="connsiteX3" fmla="*/ 17928 w 36000"/>
                <a:gd name="connsiteY3" fmla="*/ 26571 h 26634"/>
                <a:gd name="connsiteX4" fmla="*/ 0 w 36000"/>
                <a:gd name="connsiteY4" fmla="*/ 18000 h 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" h="26634">
                  <a:moveTo>
                    <a:pt x="0" y="18000"/>
                  </a:moveTo>
                  <a:cubicBezTo>
                    <a:pt x="12" y="13572"/>
                    <a:pt x="8059" y="0"/>
                    <a:pt x="18000" y="0"/>
                  </a:cubicBezTo>
                  <a:cubicBezTo>
                    <a:pt x="27941" y="0"/>
                    <a:pt x="36000" y="8059"/>
                    <a:pt x="36000" y="18000"/>
                  </a:cubicBezTo>
                  <a:cubicBezTo>
                    <a:pt x="36000" y="27941"/>
                    <a:pt x="27869" y="26571"/>
                    <a:pt x="17928" y="26571"/>
                  </a:cubicBezTo>
                  <a:cubicBezTo>
                    <a:pt x="7987" y="26571"/>
                    <a:pt x="-12" y="22428"/>
                    <a:pt x="0" y="18000"/>
                  </a:cubicBezTo>
                  <a:close/>
                </a:path>
              </a:pathLst>
            </a:cu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8" name="Oval 1947">
              <a:extLst>
                <a:ext uri="{FF2B5EF4-FFF2-40B4-BE49-F238E27FC236}">
                  <a16:creationId xmlns:a16="http://schemas.microsoft.com/office/drawing/2014/main" id="{441D0742-6531-B71C-34D6-2D00478D397F}"/>
                </a:ext>
              </a:extLst>
            </p:cNvPr>
            <p:cNvSpPr/>
            <p:nvPr/>
          </p:nvSpPr>
          <p:spPr>
            <a:xfrm rot="18926144">
              <a:off x="5114326" y="5475384"/>
              <a:ext cx="176552" cy="176552"/>
            </a:xfrm>
            <a:prstGeom prst="ellipse">
              <a:avLst/>
            </a:prstGeom>
            <a:solidFill>
              <a:srgbClr val="54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49" name="Group 1948">
              <a:extLst>
                <a:ext uri="{FF2B5EF4-FFF2-40B4-BE49-F238E27FC236}">
                  <a16:creationId xmlns:a16="http://schemas.microsoft.com/office/drawing/2014/main" id="{A131DEED-C6D7-046A-CF9F-79F50C1671BA}"/>
                </a:ext>
              </a:extLst>
            </p:cNvPr>
            <p:cNvGrpSpPr/>
            <p:nvPr/>
          </p:nvGrpSpPr>
          <p:grpSpPr>
            <a:xfrm>
              <a:off x="3952731" y="3923543"/>
              <a:ext cx="1471275" cy="235405"/>
              <a:chOff x="4519726" y="2290465"/>
              <a:chExt cx="165552" cy="37353"/>
            </a:xfrm>
            <a:solidFill>
              <a:srgbClr val="FBE1D1"/>
            </a:solidFill>
          </p:grpSpPr>
          <p:sp>
            <p:nvSpPr>
              <p:cNvPr id="1950" name="Oval 33">
                <a:extLst>
                  <a:ext uri="{FF2B5EF4-FFF2-40B4-BE49-F238E27FC236}">
                    <a16:creationId xmlns:a16="http://schemas.microsoft.com/office/drawing/2014/main" id="{ED4ECD97-B596-C6E3-9DAA-F1F360BBA949}"/>
                  </a:ext>
                </a:extLst>
              </p:cNvPr>
              <p:cNvSpPr/>
              <p:nvPr/>
            </p:nvSpPr>
            <p:spPr>
              <a:xfrm rot="21441036">
                <a:off x="4519726" y="2290723"/>
                <a:ext cx="107265" cy="37095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1" name="Oval 33">
                <a:extLst>
                  <a:ext uri="{FF2B5EF4-FFF2-40B4-BE49-F238E27FC236}">
                    <a16:creationId xmlns:a16="http://schemas.microsoft.com/office/drawing/2014/main" id="{F1282DB4-EE01-27EE-ACCD-73AB71B0CA54}"/>
                  </a:ext>
                </a:extLst>
              </p:cNvPr>
              <p:cNvSpPr/>
              <p:nvPr/>
            </p:nvSpPr>
            <p:spPr>
              <a:xfrm rot="21441036">
                <a:off x="4649278" y="2290465"/>
                <a:ext cx="36000" cy="36000"/>
              </a:xfrm>
              <a:custGeom>
                <a:avLst/>
                <a:gdLst>
                  <a:gd name="connsiteX0" fmla="*/ 0 w 102542"/>
                  <a:gd name="connsiteY0" fmla="*/ 22860 h 45719"/>
                  <a:gd name="connsiteX1" fmla="*/ 51271 w 102542"/>
                  <a:gd name="connsiteY1" fmla="*/ 0 h 45719"/>
                  <a:gd name="connsiteX2" fmla="*/ 102542 w 102542"/>
                  <a:gd name="connsiteY2" fmla="*/ 22860 h 45719"/>
                  <a:gd name="connsiteX3" fmla="*/ 51271 w 102542"/>
                  <a:gd name="connsiteY3" fmla="*/ 45720 h 45719"/>
                  <a:gd name="connsiteX4" fmla="*/ 0 w 102542"/>
                  <a:gd name="connsiteY4" fmla="*/ 22860 h 45719"/>
                  <a:gd name="connsiteX0" fmla="*/ 0 w 102542"/>
                  <a:gd name="connsiteY0" fmla="*/ 22860 h 37095"/>
                  <a:gd name="connsiteX1" fmla="*/ 51271 w 102542"/>
                  <a:gd name="connsiteY1" fmla="*/ 0 h 37095"/>
                  <a:gd name="connsiteX2" fmla="*/ 102542 w 102542"/>
                  <a:gd name="connsiteY2" fmla="*/ 22860 h 37095"/>
                  <a:gd name="connsiteX3" fmla="*/ 51118 w 102542"/>
                  <a:gd name="connsiteY3" fmla="*/ 37095 h 37095"/>
                  <a:gd name="connsiteX4" fmla="*/ 0 w 102542"/>
                  <a:gd name="connsiteY4" fmla="*/ 22860 h 37095"/>
                  <a:gd name="connsiteX0" fmla="*/ 0 w 107265"/>
                  <a:gd name="connsiteY0" fmla="*/ 22860 h 37095"/>
                  <a:gd name="connsiteX1" fmla="*/ 51271 w 107265"/>
                  <a:gd name="connsiteY1" fmla="*/ 0 h 37095"/>
                  <a:gd name="connsiteX2" fmla="*/ 107265 w 107265"/>
                  <a:gd name="connsiteY2" fmla="*/ 22250 h 37095"/>
                  <a:gd name="connsiteX3" fmla="*/ 51118 w 107265"/>
                  <a:gd name="connsiteY3" fmla="*/ 37095 h 37095"/>
                  <a:gd name="connsiteX4" fmla="*/ 0 w 107265"/>
                  <a:gd name="connsiteY4" fmla="*/ 22860 h 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65" h="37095">
                    <a:moveTo>
                      <a:pt x="0" y="22860"/>
                    </a:moveTo>
                    <a:cubicBezTo>
                      <a:pt x="25" y="16678"/>
                      <a:pt x="33394" y="102"/>
                      <a:pt x="51271" y="0"/>
                    </a:cubicBezTo>
                    <a:cubicBezTo>
                      <a:pt x="69148" y="-102"/>
                      <a:pt x="107265" y="9625"/>
                      <a:pt x="107265" y="22250"/>
                    </a:cubicBezTo>
                    <a:cubicBezTo>
                      <a:pt x="107265" y="34875"/>
                      <a:pt x="68995" y="36993"/>
                      <a:pt x="51118" y="37095"/>
                    </a:cubicBezTo>
                    <a:cubicBezTo>
                      <a:pt x="33241" y="37197"/>
                      <a:pt x="-25" y="29042"/>
                      <a:pt x="0" y="228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6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95" name="TextBox 1594">
            <a:extLst>
              <a:ext uri="{FF2B5EF4-FFF2-40B4-BE49-F238E27FC236}">
                <a16:creationId xmlns:a16="http://schemas.microsoft.com/office/drawing/2014/main" id="{8DFCA40A-2387-DC29-EEC1-AE3B06299A14}"/>
              </a:ext>
            </a:extLst>
          </p:cNvPr>
          <p:cNvSpPr txBox="1"/>
          <p:nvPr/>
        </p:nvSpPr>
        <p:spPr>
          <a:xfrm>
            <a:off x="10437725" y="2266287"/>
            <a:ext cx="847989" cy="3046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Increased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mucin content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656665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6C182-FAF4-5EA7-39C5-9D33CA4D2AC7}"/>
              </a:ext>
            </a:extLst>
          </p:cNvPr>
          <p:cNvSpPr/>
          <p:nvPr/>
        </p:nvSpPr>
        <p:spPr>
          <a:xfrm>
            <a:off x="479424" y="4137809"/>
            <a:ext cx="11261952" cy="134069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people with asthma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epithelial barrier permeability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increased due to dysfunction in the tight junctions between epithelial cells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tx1"/>
                </a:solidFill>
                <a:latin typeface="Calibri"/>
              </a:rPr>
              <a:t>Cilial disorientation 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and </a:t>
            </a:r>
            <a:r>
              <a:rPr lang="en-GB" b="1" dirty="0">
                <a:solidFill>
                  <a:schemeClr val="tx1"/>
                </a:solidFill>
                <a:latin typeface="Calibri"/>
              </a:rPr>
              <a:t>loss of cilia 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disrupts the </a:t>
            </a:r>
            <a:r>
              <a:rPr lang="en-GB" b="1" dirty="0">
                <a:solidFill>
                  <a:schemeClr val="tx1"/>
                </a:solidFill>
                <a:latin typeface="Calibri"/>
              </a:rPr>
              <a:t>clearance of mucus</a:t>
            </a:r>
            <a:r>
              <a:rPr lang="en-GB" dirty="0">
                <a:solidFill>
                  <a:schemeClr val="tx1"/>
                </a:solidFill>
                <a:latin typeface="Calibri"/>
              </a:rPr>
              <a:t>, which is also more viscous than in </a:t>
            </a:r>
            <a:br>
              <a:rPr lang="en-GB">
                <a:solidFill>
                  <a:schemeClr val="tx1"/>
                </a:solidFill>
                <a:latin typeface="Calibri"/>
              </a:rPr>
            </a:br>
            <a:r>
              <a:rPr lang="en-GB" dirty="0">
                <a:solidFill>
                  <a:schemeClr val="tx1"/>
                </a:solidFill>
                <a:latin typeface="Calibri"/>
              </a:rPr>
              <a:t>healthy people</a:t>
            </a:r>
            <a:r>
              <a:rPr lang="en-GB" baseline="30000" dirty="0">
                <a:solidFill>
                  <a:schemeClr val="tx1"/>
                </a:solidFill>
                <a:latin typeface="Calibri"/>
              </a:rPr>
              <a:t>3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Slide Number Placeholder 25">
            <a:extLst>
              <a:ext uri="{FF2B5EF4-FFF2-40B4-BE49-F238E27FC236}">
                <a16:creationId xmlns:a16="http://schemas.microsoft.com/office/drawing/2014/main" id="{04415AE7-E330-2CB5-885E-CEC4D2B29886}"/>
              </a:ext>
            </a:extLst>
          </p:cNvPr>
          <p:cNvSpPr txBox="1">
            <a:spLocks/>
          </p:cNvSpPr>
          <p:nvPr/>
        </p:nvSpPr>
        <p:spPr>
          <a:xfrm>
            <a:off x="11264400" y="6331998"/>
            <a:ext cx="432000" cy="2220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BAEAC-A895-4A01-AB9B-F6141799970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1CA0E3-47AD-4678-CB83-2B3115D25FF2}"/>
              </a:ext>
            </a:extLst>
          </p:cNvPr>
          <p:cNvSpPr txBox="1">
            <a:spLocks/>
          </p:cNvSpPr>
          <p:nvPr/>
        </p:nvSpPr>
        <p:spPr>
          <a:xfrm>
            <a:off x="547200" y="6217200"/>
            <a:ext cx="10512000" cy="288000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defRPr lang="en-US" sz="20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900" dirty="0"/>
            </a:br>
            <a:r>
              <a:rPr lang="en-GB" sz="900" dirty="0"/>
              <a:t>Figure adapted from Frey A, et al. </a:t>
            </a:r>
            <a:r>
              <a:rPr lang="en-GB" sz="900" i="1" dirty="0"/>
              <a:t>Front Immunol</a:t>
            </a:r>
            <a:r>
              <a:rPr lang="en-GB" sz="900" dirty="0"/>
              <a:t>. 2020;11:761.</a:t>
            </a:r>
            <a:br>
              <a:rPr lang="en-GB" sz="900" dirty="0"/>
            </a:br>
            <a:r>
              <a:rPr lang="en-GB" sz="900" b="1" dirty="0"/>
              <a:t>Abbreviation: </a:t>
            </a:r>
            <a:r>
              <a:rPr lang="en-GB" sz="900" dirty="0" err="1"/>
              <a:t>CRSwNP</a:t>
            </a:r>
            <a:r>
              <a:rPr lang="en-GB" sz="900" dirty="0"/>
              <a:t>, chronic rhinosinusitis with nasal polyps.</a:t>
            </a:r>
            <a:br>
              <a:rPr lang="en-GB" sz="900" dirty="0"/>
            </a:br>
            <a:r>
              <a:rPr lang="en-GB" sz="900" b="1" dirty="0"/>
              <a:t>References: </a:t>
            </a:r>
            <a:r>
              <a:rPr lang="en-GB" sz="900" dirty="0"/>
              <a:t>1.</a:t>
            </a:r>
            <a:r>
              <a:rPr kumimoji="0" lang="en-GB" sz="900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900" dirty="0" err="1"/>
              <a:t>Looi</a:t>
            </a:r>
            <a:r>
              <a:rPr lang="en-GB" sz="900" dirty="0"/>
              <a:t> K, et al. </a:t>
            </a:r>
            <a:r>
              <a:rPr lang="en-GB" sz="900" i="1" dirty="0"/>
              <a:t>Exp Lung Res</a:t>
            </a:r>
            <a:r>
              <a:rPr lang="en-GB" sz="900" dirty="0"/>
              <a:t>. 2016;42(7):380–95; 2. </a:t>
            </a:r>
            <a:r>
              <a:rPr lang="en-GB" sz="900" dirty="0" err="1"/>
              <a:t>Saatian</a:t>
            </a:r>
            <a:r>
              <a:rPr lang="en-GB" sz="900" dirty="0"/>
              <a:t> B, et al. </a:t>
            </a:r>
            <a:r>
              <a:rPr lang="en-GB" sz="900" i="1" dirty="0"/>
              <a:t>Tissue Barriers</a:t>
            </a:r>
            <a:r>
              <a:rPr lang="en-GB" sz="900" dirty="0"/>
              <a:t>. 2013;1(2):e24333; 3. Frey A, et al. </a:t>
            </a:r>
            <a:r>
              <a:rPr lang="en-GB" sz="900" i="1" dirty="0"/>
              <a:t>Front Immunol</a:t>
            </a:r>
            <a:r>
              <a:rPr lang="en-GB" sz="900" dirty="0"/>
              <a:t>. 2020;11:761. </a:t>
            </a:r>
          </a:p>
        </p:txBody>
      </p:sp>
    </p:spTree>
    <p:extLst>
      <p:ext uri="{BB962C8B-B14F-4D97-AF65-F5344CB8AC3E}">
        <p14:creationId xmlns:p14="http://schemas.microsoft.com/office/powerpoint/2010/main" val="28486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" grpId="0" animBg="1"/>
      <p:bldP spid="39" grpId="0"/>
      <p:bldP spid="260" grpId="0" animBg="1"/>
      <p:bldP spid="1940" grpId="0"/>
      <p:bldP spid="159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3A543-0498-445D-9D5B-81F3BF42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Cilia dysorientation and loss of cilia in asthma and CRS</a:t>
            </a:r>
            <a:r>
              <a:rPr lang="de-AT" baseline="30000" dirty="0"/>
              <a:t>1</a:t>
            </a:r>
            <a:r>
              <a:rPr lang="de-AT" baseline="30000" dirty="0">
                <a:cs typeface="Arial" panose="020B0604020202020204" pitchFamily="34" charset="0"/>
              </a:rPr>
              <a:t>–3</a:t>
            </a:r>
            <a:endParaRPr lang="de-AT" baseline="30000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11E1FA1E-DB38-4913-8CD9-76C9A1ED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Paquette JS,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European Cells Materials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2004;7:1–11 (left),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Hirokane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S, et al. </a:t>
            </a:r>
            <a:r>
              <a:rPr kumimoji="0" lang="en-GB" b="0" i="1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2024;4(3):247–265 (top right) and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Jeican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Med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2021;10(18):4110 (bottom right).</a:t>
            </a:r>
            <a:br>
              <a:rPr lang="en-GB" dirty="0">
                <a:solidFill>
                  <a:srgbClr val="656665"/>
                </a:solidFill>
                <a:latin typeface="Calibri"/>
              </a:rPr>
            </a:br>
            <a:r>
              <a:rPr kumimoji="0" lang="en-GB" b="0" i="0" u="none" strike="noStrike" kern="1200" cap="none" spc="20" normalizeH="0" baseline="3000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lang="en-GB" dirty="0">
                <a:solidFill>
                  <a:srgbClr val="656665"/>
                </a:solidFill>
                <a:latin typeface="Calibri"/>
              </a:rPr>
              <a:t>=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neutrophil, GC=goblet cell</a:t>
            </a:r>
            <a:b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CRS, chronic rhinosinusitis.</a:t>
            </a:r>
            <a:b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Paquette JS, et al. </a:t>
            </a:r>
            <a:r>
              <a:rPr lang="en-GB" i="1" dirty="0" err="1">
                <a:solidFill>
                  <a:srgbClr val="656665"/>
                </a:solidFill>
                <a:latin typeface="Calibri"/>
              </a:rPr>
              <a:t>Eur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 Cells Mater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2004;7:1–11; 2.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Hirokane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S, et al. </a:t>
            </a:r>
            <a:r>
              <a:rPr kumimoji="0" lang="en-GB" b="0" i="1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2024;4(3):247–265; 3.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Jeican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II, et al. </a:t>
            </a:r>
            <a:r>
              <a:rPr kumimoji="0" lang="en-GB" b="0" i="1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Med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2021;10(18):4110.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2C096-3CF3-C76C-B8F2-5CA118EB55EA}"/>
              </a:ext>
            </a:extLst>
          </p:cNvPr>
          <p:cNvGrpSpPr/>
          <p:nvPr/>
        </p:nvGrpSpPr>
        <p:grpSpPr>
          <a:xfrm>
            <a:off x="1597050" y="1098052"/>
            <a:ext cx="8997900" cy="4842215"/>
            <a:chOff x="1390108" y="1342236"/>
            <a:chExt cx="8997900" cy="484221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A5D2B5A-BFC0-437F-8B8A-46D8B3BD1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0108" y="1628864"/>
              <a:ext cx="3094603" cy="455558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BCCBBCD-6C21-4D18-9E65-E3DE14E09F3A}"/>
                </a:ext>
              </a:extLst>
            </p:cNvPr>
            <p:cNvSpPr txBox="1"/>
            <p:nvPr/>
          </p:nvSpPr>
          <p:spPr>
            <a:xfrm>
              <a:off x="4574594" y="2649415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Healthy</a:t>
              </a:r>
              <a:r>
                <a:rPr lang="en-GB" baseline="30000"/>
                <a:t>1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34DE316-66A0-43CC-8AE3-FAC1DB8D97A3}"/>
                </a:ext>
              </a:extLst>
            </p:cNvPr>
            <p:cNvSpPr txBox="1"/>
            <p:nvPr/>
          </p:nvSpPr>
          <p:spPr>
            <a:xfrm>
              <a:off x="4590713" y="4851009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Asthma</a:t>
              </a:r>
              <a:r>
                <a:rPr lang="en-GB" baseline="30000"/>
                <a:t>1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008CC20-B46D-4DFB-B304-3EACCE117E39}"/>
                </a:ext>
              </a:extLst>
            </p:cNvPr>
            <p:cNvSpPr txBox="1"/>
            <p:nvPr/>
          </p:nvSpPr>
          <p:spPr>
            <a:xfrm>
              <a:off x="9363851" y="2722098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Healthy</a:t>
              </a:r>
              <a:r>
                <a:rPr lang="en-GB" baseline="30000" dirty="0"/>
                <a:t>2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D60BF46-E554-4E1F-9E1D-9792D6D3E675}"/>
                </a:ext>
              </a:extLst>
            </p:cNvPr>
            <p:cNvSpPr txBox="1"/>
            <p:nvPr/>
          </p:nvSpPr>
          <p:spPr>
            <a:xfrm>
              <a:off x="9370445" y="4923692"/>
              <a:ext cx="1017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CRS</a:t>
              </a:r>
              <a:r>
                <a:rPr lang="en-GB" baseline="30000" dirty="0"/>
                <a:t>2a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F1CE280-17B2-4BC0-97A3-02CFF270756A}"/>
                </a:ext>
              </a:extLst>
            </p:cNvPr>
            <p:cNvSpPr txBox="1"/>
            <p:nvPr/>
          </p:nvSpPr>
          <p:spPr>
            <a:xfrm>
              <a:off x="2082835" y="1342236"/>
              <a:ext cx="1680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Lower airways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4C9AC92-0AF2-4895-8921-090262E5C13F}"/>
                </a:ext>
              </a:extLst>
            </p:cNvPr>
            <p:cNvSpPr txBox="1"/>
            <p:nvPr/>
          </p:nvSpPr>
          <p:spPr>
            <a:xfrm>
              <a:off x="6861288" y="1342236"/>
              <a:ext cx="1680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Upper airways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9CA9F3-D900-1BFF-9132-09D77BA1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3" name="Picture 12" descr="A close-up of several different textures&#10;&#10;Description automatically generated">
            <a:extLst>
              <a:ext uri="{FF2B5EF4-FFF2-40B4-BE49-F238E27FC236}">
                <a16:creationId xmlns:a16="http://schemas.microsoft.com/office/drawing/2014/main" id="{C3561937-17A3-ED7D-0AD5-E440FFD6B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3" r="67612" b="54686"/>
          <a:stretch/>
        </p:blipFill>
        <p:spPr>
          <a:xfrm>
            <a:off x="6250852" y="1466145"/>
            <a:ext cx="3271545" cy="2085168"/>
          </a:xfrm>
          <a:prstGeom prst="rect">
            <a:avLst/>
          </a:prstGeom>
        </p:spPr>
      </p:pic>
      <p:pic>
        <p:nvPicPr>
          <p:cNvPr id="14" name="Picture 13" descr="A close-up of several microscopic images&#10;&#10;Description automatically generated">
            <a:extLst>
              <a:ext uri="{FF2B5EF4-FFF2-40B4-BE49-F238E27FC236}">
                <a16:creationId xmlns:a16="http://schemas.microsoft.com/office/drawing/2014/main" id="{A8670204-B246-2541-CC92-49BDFE463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6524"/>
          <a:stretch/>
        </p:blipFill>
        <p:spPr>
          <a:xfrm>
            <a:off x="6376784" y="3756784"/>
            <a:ext cx="2875868" cy="21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3A543-0498-445D-9D5B-81F3BF42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Dysfunction of tight junctions in asthma and CRS</a:t>
            </a:r>
            <a:r>
              <a:rPr lang="de-AT" baseline="30000" dirty="0"/>
              <a:t>1,2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11E1FA1E-DB38-4913-8CD9-76C9A1ED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282" y="5757365"/>
            <a:ext cx="10512000" cy="770400"/>
          </a:xfrm>
        </p:spPr>
        <p:txBody>
          <a:bodyPr/>
          <a:lstStyle/>
          <a:p>
            <a:pPr>
              <a:defRPr/>
            </a:pPr>
            <a:r>
              <a:rPr kumimoji="0" lang="en-GB" i="0" u="none" strike="noStrike" kern="1200" cap="none" spc="20" normalizeH="0" baseline="3000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xy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xz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refer to the plane of the imaging.</a:t>
            </a:r>
          </a:p>
          <a:p>
            <a:pPr>
              <a:defRPr/>
            </a:pP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Xiao C,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2011;128(3):1549–56 (left) and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Soyka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MB,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2012;130(5):1087–96 (right). </a:t>
            </a:r>
            <a:b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Abbreviation: 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CRS, chronic rhinosinusitis;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CRSwNP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chronic rhinosinusitis with nasal polyps; DAPI, 4’-6-diamidino-2-phenylindole dihydrochloride; ZO, zonula </a:t>
            </a:r>
            <a:r>
              <a:rPr kumimoji="0" lang="en-GB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occludens</a:t>
            </a:r>
            <a: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br>
              <a:rPr kumimoji="0" lang="en-GB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b="1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References: 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Xiao C,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2011;128(3):549–56.e1-12; 2. </a:t>
            </a:r>
            <a:r>
              <a:rPr kumimoji="0" lang="en-GB" b="0" i="0" u="none" strike="noStrike" kern="1200" cap="none" spc="20" normalizeH="0" baseline="0" dirty="0" err="1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Soyka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MB, et al. </a:t>
            </a:r>
            <a:r>
              <a:rPr lang="en-GB" i="1" dirty="0">
                <a:solidFill>
                  <a:srgbClr val="656665"/>
                </a:solidFill>
                <a:latin typeface="Calibri"/>
              </a:rPr>
              <a:t>J Allergy Clin Immunol</a:t>
            </a:r>
            <a:r>
              <a:rPr kumimoji="0" lang="en-GB" b="0" i="0" u="none" strike="noStrike" kern="1200" cap="none" spc="20" normalizeH="0" baseline="0" dirty="0">
                <a:ln>
                  <a:noFill/>
                </a:ln>
                <a:solidFill>
                  <a:srgbClr val="6566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2012;130(5):1087–96.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1AD638-C06F-3787-128A-B4ECF87E67B0}"/>
              </a:ext>
            </a:extLst>
          </p:cNvPr>
          <p:cNvGrpSpPr/>
          <p:nvPr/>
        </p:nvGrpSpPr>
        <p:grpSpPr>
          <a:xfrm>
            <a:off x="99995" y="1729612"/>
            <a:ext cx="11817834" cy="4120551"/>
            <a:chOff x="187083" y="1729612"/>
            <a:chExt cx="11817834" cy="41205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E88623-7850-3114-5E6D-266CBD08F01F}"/>
                </a:ext>
              </a:extLst>
            </p:cNvPr>
            <p:cNvGrpSpPr/>
            <p:nvPr/>
          </p:nvGrpSpPr>
          <p:grpSpPr>
            <a:xfrm>
              <a:off x="187083" y="1729612"/>
              <a:ext cx="11817834" cy="4120551"/>
              <a:chOff x="374166" y="1729612"/>
              <a:chExt cx="11817834" cy="4120551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F1CE280-17B2-4BC0-97A3-02CFF270756A}"/>
                  </a:ext>
                </a:extLst>
              </p:cNvPr>
              <p:cNvSpPr txBox="1"/>
              <p:nvPr/>
            </p:nvSpPr>
            <p:spPr>
              <a:xfrm>
                <a:off x="2509441" y="1780008"/>
                <a:ext cx="1680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/>
                  <a:t>Lower airways</a:t>
                </a:r>
                <a:r>
                  <a:rPr lang="de-AT" baseline="30000"/>
                  <a:t>a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4C9AC92-0AF2-4895-8921-090262E5C13F}"/>
                  </a:ext>
                </a:extLst>
              </p:cNvPr>
              <p:cNvSpPr txBox="1"/>
              <p:nvPr/>
            </p:nvSpPr>
            <p:spPr>
              <a:xfrm>
                <a:off x="8330239" y="1729612"/>
                <a:ext cx="1680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/>
                  <a:t>Upper airways</a:t>
                </a:r>
              </a:p>
            </p:txBody>
          </p:sp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8876D1AF-336D-4733-8466-4EDB293B3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166" y="2151339"/>
                <a:ext cx="5634023" cy="3698824"/>
              </a:xfrm>
              <a:prstGeom prst="rect">
                <a:avLst/>
              </a:prstGeom>
            </p:spPr>
          </p:pic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BCCBBCD-6C21-4D18-9E65-E3DE14E09F3A}"/>
                  </a:ext>
                </a:extLst>
              </p:cNvPr>
              <p:cNvSpPr txBox="1"/>
              <p:nvPr/>
            </p:nvSpPr>
            <p:spPr>
              <a:xfrm>
                <a:off x="1005297" y="2235068"/>
                <a:ext cx="23442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AT" sz="2400" dirty="0"/>
                  <a:t>Healthy</a:t>
                </a:r>
                <a:r>
                  <a:rPr lang="de-AT" sz="2400" baseline="30000" dirty="0"/>
                  <a:t>1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0ADCA08-E388-46DF-BE18-9225D36CA2DD}"/>
                  </a:ext>
                </a:extLst>
              </p:cNvPr>
              <p:cNvSpPr txBox="1"/>
              <p:nvPr/>
            </p:nvSpPr>
            <p:spPr>
              <a:xfrm>
                <a:off x="3360036" y="2235068"/>
                <a:ext cx="29781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AT" sz="2400"/>
                  <a:t>Asthmatic</a:t>
                </a:r>
                <a:r>
                  <a:rPr lang="de-AT" sz="2400" baseline="30000"/>
                  <a:t>1</a:t>
                </a:r>
              </a:p>
            </p:txBody>
          </p:sp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94B6499A-4A40-4FD2-A5A4-9A2D062CA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4221" y="2348438"/>
                <a:ext cx="6157779" cy="3304626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6C922020-B632-4764-99F4-4C1C947607AC}"/>
                </a:ext>
              </a:extLst>
            </p:cNvPr>
            <p:cNvSpPr txBox="1"/>
            <p:nvPr/>
          </p:nvSpPr>
          <p:spPr>
            <a:xfrm>
              <a:off x="5970538" y="2235068"/>
              <a:ext cx="23442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AT" sz="2400"/>
                <a:t>Healthy</a:t>
              </a:r>
              <a:r>
                <a:rPr lang="de-AT" sz="2400" baseline="30000"/>
                <a:t>2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7054B30-0312-47CE-B8E9-9C7644A48EC1}"/>
                </a:ext>
              </a:extLst>
            </p:cNvPr>
            <p:cNvSpPr txBox="1"/>
            <p:nvPr/>
          </p:nvSpPr>
          <p:spPr>
            <a:xfrm>
              <a:off x="8983233" y="2235068"/>
              <a:ext cx="29781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AT" sz="2400"/>
                <a:t>CRSwNP</a:t>
              </a:r>
              <a:r>
                <a:rPr lang="de-AT" sz="2400" baseline="30000"/>
                <a:t>2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B3342B7-B28F-F70D-51C4-11E6B787E9FF}"/>
              </a:ext>
            </a:extLst>
          </p:cNvPr>
          <p:cNvSpPr/>
          <p:nvPr/>
        </p:nvSpPr>
        <p:spPr>
          <a:xfrm>
            <a:off x="210527" y="2151339"/>
            <a:ext cx="4128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DC7A96-B631-4D33-697B-90F3E559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400" y="6331998"/>
            <a:ext cx="432000" cy="22208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903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">
  <a:themeElements>
    <a:clrScheme name="EpiCentral">
      <a:dk1>
        <a:srgbClr val="656665"/>
      </a:dk1>
      <a:lt1>
        <a:srgbClr val="FFFFFF"/>
      </a:lt1>
      <a:dk2>
        <a:srgbClr val="590995"/>
      </a:dk2>
      <a:lt2>
        <a:srgbClr val="28ABE1"/>
      </a:lt2>
      <a:accent1>
        <a:srgbClr val="FF2B28"/>
      </a:accent1>
      <a:accent2>
        <a:srgbClr val="F35FAC"/>
      </a:accent2>
      <a:accent3>
        <a:srgbClr val="570995"/>
      </a:accent3>
      <a:accent4>
        <a:srgbClr val="28ABE1"/>
      </a:accent4>
      <a:accent5>
        <a:srgbClr val="FF2B28"/>
      </a:accent5>
      <a:accent6>
        <a:srgbClr val="F35FAC"/>
      </a:accent6>
      <a:hlink>
        <a:srgbClr val="6360DB"/>
      </a:hlink>
      <a:folHlink>
        <a:srgbClr val="8C8AC2"/>
      </a:folHlink>
    </a:clrScheme>
    <a:fontScheme name="EpiCentral PPT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2088 - EpiCentral PPT_06SH_03AV" id="{DBB41901-CBA0-485A-BAFD-54A6B7BF214F}" vid="{F89BDA1A-F869-4F7C-937B-C8FFA6EE88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038ed-d345-4947-b061-34ef88336004">
      <Terms xmlns="http://schemas.microsoft.com/office/infopath/2007/PartnerControls"/>
    </lcf76f155ced4ddcb4097134ff3c332f>
    <TaxCatchAll xmlns="e6dd1411-ccec-4e4f-b73c-9c678b3207a5" xsi:nil="true"/>
    <Notes xmlns="cc4038ed-d345-4947-b061-34ef8833600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B2018631BED4A840EC223877EC215" ma:contentTypeVersion="19" ma:contentTypeDescription="Create a new document." ma:contentTypeScope="" ma:versionID="cecaaddd96b45e742fedc37e6fbd5ac0">
  <xsd:schema xmlns:xsd="http://www.w3.org/2001/XMLSchema" xmlns:xs="http://www.w3.org/2001/XMLSchema" xmlns:p="http://schemas.microsoft.com/office/2006/metadata/properties" xmlns:ns2="cc4038ed-d345-4947-b061-34ef88336004" xmlns:ns3="e6dd1411-ccec-4e4f-b73c-9c678b3207a5" targetNamespace="http://schemas.microsoft.com/office/2006/metadata/properties" ma:root="true" ma:fieldsID="50c81708ccc5120d30f8e0b5e99aa3c1" ns2:_="" ns3:_="">
    <xsd:import namespace="cc4038ed-d345-4947-b061-34ef88336004"/>
    <xsd:import namespace="e6dd1411-ccec-4e4f-b73c-9c678b3207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038ed-d345-4947-b061-34ef88336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6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d1411-ccec-4e4f-b73c-9c678b320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7b5cc3-8ee5-412d-b10c-5a30ea3786b9}" ma:internalName="TaxCatchAll" ma:showField="CatchAllData" ma:web="e6dd1411-ccec-4e4f-b73c-9c678b3207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155137-5214-449C-8806-85D323C5EAB8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e6dd1411-ccec-4e4f-b73c-9c678b3207a5"/>
    <ds:schemaRef ds:uri="http://schemas.microsoft.com/office/2006/documentManagement/types"/>
    <ds:schemaRef ds:uri="cc4038ed-d345-4947-b061-34ef88336004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E62D21A-8551-424C-B14F-604A679F6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4038ed-d345-4947-b061-34ef88336004"/>
    <ds:schemaRef ds:uri="e6dd1411-ccec-4e4f-b73c-9c678b3207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4A74DE-DB4A-4185-878A-DF8FA7E466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EpiCentral powerpoint template</Template>
  <TotalTime>5124</TotalTime>
  <Words>1749</Words>
  <Application>Microsoft Office PowerPoint</Application>
  <PresentationFormat>Widescreen</PresentationFormat>
  <Paragraphs>234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Calibri</vt:lpstr>
      <vt:lpstr>Cambria</vt:lpstr>
      <vt:lpstr>Master</vt:lpstr>
      <vt:lpstr>Repair towards remission: epithelial-driven inflammation and opportunities to restore epithelial barrier function</vt:lpstr>
      <vt:lpstr>There are similarities in the cellular composition and structure of the upper and lower airway epithelium1–3</vt:lpstr>
      <vt:lpstr>Comorbidities are common in with patients with asthma1</vt:lpstr>
      <vt:lpstr>‘United airways disease’: considering the upper and lower airways as an anatomically and functionally unified organ1–3</vt:lpstr>
      <vt:lpstr>Epithelial derived cytokines are central in driving T2 diseases1–3</vt:lpstr>
      <vt:lpstr>Disturbed homeostasis of the respiratory epithelium in  T2 disease1</vt:lpstr>
      <vt:lpstr>The airway epithelial barrier integrity is reduced in asthma and CRSwNP1,2</vt:lpstr>
      <vt:lpstr>Cilia dysorientation and loss of cilia in asthma and CRS1–3</vt:lpstr>
      <vt:lpstr>Dysfunction of tight junctions in asthma and CRS1,2</vt:lpstr>
      <vt:lpstr>Towards restoring epithelial barrier function1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the evidence in airway disease: is the epithelium the missing link?</dc:title>
  <dc:subject/>
  <dc:creator>Helen Sharland</dc:creator>
  <cp:keywords/>
  <dc:description/>
  <cp:lastModifiedBy>Abigail Whalley</cp:lastModifiedBy>
  <cp:revision>30</cp:revision>
  <dcterms:created xsi:type="dcterms:W3CDTF">2024-06-13T10:49:41Z</dcterms:created>
  <dcterms:modified xsi:type="dcterms:W3CDTF">2024-11-21T14:42:39Z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0x0101009EDB2018631BED4A840EC223877EC215</vt:lpwstr>
  </property>
  <property fmtid="{D5CDD505-2E9C-101B-9397-08002B2CF9AE}" pid="3" name="MediaServiceImageTags">
    <vt:lpwstr/>
  </property>
</Properties>
</file>